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61868931d48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109427ab09465e"/>
  </p:sldMasterIdLst>
  <p:sldIdLst>
    <p:sldId xmlns:r="http://schemas.openxmlformats.org/officeDocument/2006/relationships" id="256" r:id="R64dae27ec6c84b3e"/>
    <p:sldId xmlns:r="http://schemas.openxmlformats.org/officeDocument/2006/relationships" id="257" r:id="R97e3f20eef3e4ad2"/>
    <p:sldId xmlns:r="http://schemas.openxmlformats.org/officeDocument/2006/relationships" id="258" r:id="R114e31840825469c"/>
    <p:sldId xmlns:r="http://schemas.openxmlformats.org/officeDocument/2006/relationships" id="259" r:id="R73a5e22e7d584785"/>
    <p:sldId xmlns:r="http://schemas.openxmlformats.org/officeDocument/2006/relationships" id="260" r:id="R15c8f684b1b04b8c"/>
    <p:sldId xmlns:r="http://schemas.openxmlformats.org/officeDocument/2006/relationships" id="261" r:id="R23527fa65e4f433a"/>
    <p:sldId xmlns:r="http://schemas.openxmlformats.org/officeDocument/2006/relationships" id="262" r:id="R94863944631d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109427ab09465e" /><Relationship Type="http://schemas.openxmlformats.org/officeDocument/2006/relationships/slide" Target="/ppt/slides/slide1.xml" Id="R64dae27ec6c84b3e" /><Relationship Type="http://schemas.openxmlformats.org/officeDocument/2006/relationships/slide" Target="/ppt/slides/slide2.xml" Id="R97e3f20eef3e4ad2" /><Relationship Type="http://schemas.openxmlformats.org/officeDocument/2006/relationships/slide" Target="/ppt/slides/slide3.xml" Id="R114e31840825469c" /><Relationship Type="http://schemas.openxmlformats.org/officeDocument/2006/relationships/slide" Target="/ppt/slides/slide4.xml" Id="R73a5e22e7d584785" /><Relationship Type="http://schemas.openxmlformats.org/officeDocument/2006/relationships/slide" Target="/ppt/slides/slide5.xml" Id="R15c8f684b1b04b8c" /><Relationship Type="http://schemas.openxmlformats.org/officeDocument/2006/relationships/slide" Target="/ppt/slides/slide6.xml" Id="R23527fa65e4f433a" /><Relationship Type="http://schemas.openxmlformats.org/officeDocument/2006/relationships/slide" Target="/ppt/slides/slide7.xml" Id="R94863944631d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a68a58dce4a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946381a34220" /><Relationship Type="http://schemas.openxmlformats.org/officeDocument/2006/relationships/theme" Target="/ppt/slideMasters/theme/theme1.xml" Id="R83309375b59a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dd946381a342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7cabf8ccc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0c13b6a845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58e896c9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d6cda4bf146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12317a3cb4e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edcbd3eab43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263cc809340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BJARØY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GRUPPEN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35 925 694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25 516 667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20 329 710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669 282 869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835 422 087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ZERO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ÆRØY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VIGWARD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Egenesgården, Jernbanegaten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3111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924 982 926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BJARØY GRUPPEN AS</a:t>
            </a:r>
          </a:p>
        </p:txBody>
      </p:sp>
    </p:spTree>
  </p:cSld>
  <p:clrMapOvr>
    <a:masterClrMapping xmlns:a="http://schemas.openxmlformats.org/drawingml/2006/main"/>
  </p:clrMapOvr>
</p:sld>
</file>