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7083f54e164f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0ae028f36a4ef2"/>
  </p:sldMasterIdLst>
  <p:sldIdLst>
    <p:sldId xmlns:r="http://schemas.openxmlformats.org/officeDocument/2006/relationships" id="256" r:id="R6e2996f0f7ff4d29"/>
    <p:sldId xmlns:r="http://schemas.openxmlformats.org/officeDocument/2006/relationships" id="257" r:id="R92aab8ff19c041fb"/>
    <p:sldId xmlns:r="http://schemas.openxmlformats.org/officeDocument/2006/relationships" id="258" r:id="Rdd03ad5ec3574e9c"/>
    <p:sldId xmlns:r="http://schemas.openxmlformats.org/officeDocument/2006/relationships" id="259" r:id="R9a67be05110c4e67"/>
    <p:sldId xmlns:r="http://schemas.openxmlformats.org/officeDocument/2006/relationships" id="260" r:id="R302e3985f9f9434f"/>
    <p:sldId xmlns:r="http://schemas.openxmlformats.org/officeDocument/2006/relationships" id="261" r:id="R6520da0de10a474d"/>
    <p:sldId xmlns:r="http://schemas.openxmlformats.org/officeDocument/2006/relationships" id="262" r:id="R4d334b126b124e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ae028f36a4ef2" /><Relationship Type="http://schemas.openxmlformats.org/officeDocument/2006/relationships/slide" Target="/ppt/slides/slide1.xml" Id="R6e2996f0f7ff4d29" /><Relationship Type="http://schemas.openxmlformats.org/officeDocument/2006/relationships/slide" Target="/ppt/slides/slide2.xml" Id="R92aab8ff19c041fb" /><Relationship Type="http://schemas.openxmlformats.org/officeDocument/2006/relationships/slide" Target="/ppt/slides/slide3.xml" Id="Rdd03ad5ec3574e9c" /><Relationship Type="http://schemas.openxmlformats.org/officeDocument/2006/relationships/slide" Target="/ppt/slides/slide4.xml" Id="R9a67be05110c4e67" /><Relationship Type="http://schemas.openxmlformats.org/officeDocument/2006/relationships/slide" Target="/ppt/slides/slide5.xml" Id="R302e3985f9f9434f" /><Relationship Type="http://schemas.openxmlformats.org/officeDocument/2006/relationships/slide" Target="/ppt/slides/slide6.xml" Id="R6520da0de10a474d" /><Relationship Type="http://schemas.openxmlformats.org/officeDocument/2006/relationships/slide" Target="/ppt/slides/slide7.xml" Id="R4d334b126b124e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aa2012ec343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ea820736545ee" /><Relationship Type="http://schemas.openxmlformats.org/officeDocument/2006/relationships/theme" Target="/ppt/slideMasters/theme/theme1.xml" Id="R0140b6e87f334b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6ea820736545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233781bc849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2d92f2fc14f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bf9feb6b848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9234769b344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d2b2fae944b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4c70b0c274b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c832f4acc4a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CARROT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CARROT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CARROT HOLDING AS ble etablert [år] og holder til i Leksvik.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CARROT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CARROT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CARROT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3 829 420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8 572 754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8 675 814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CARROT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CATO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CARROT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Cato Olsen, Grindabakken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7120 Leksvik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924 985 305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CARROT HOLDING AS</a:t>
            </a:r>
          </a:p>
        </p:txBody>
      </p:sp>
    </p:spTree>
  </p:cSld>
  <p:clrMapOvr>
    <a:masterClrMapping xmlns:a="http://schemas.openxmlformats.org/drawingml/2006/main"/>
  </p:clrMapOvr>
</p:sld>
</file>