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e1edc24a916478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a99454ceaf04b78"/>
  </p:sldMasterIdLst>
  <p:sldIdLst>
    <p:sldId xmlns:r="http://schemas.openxmlformats.org/officeDocument/2006/relationships" id="256" r:id="R509625871f7b4dda"/>
    <p:sldId xmlns:r="http://schemas.openxmlformats.org/officeDocument/2006/relationships" id="257" r:id="Raed52287e99a4655"/>
    <p:sldId xmlns:r="http://schemas.openxmlformats.org/officeDocument/2006/relationships" id="258" r:id="R787c13ebb7674931"/>
    <p:sldId xmlns:r="http://schemas.openxmlformats.org/officeDocument/2006/relationships" id="259" r:id="Rab8c68bb3d4a4d9c"/>
    <p:sldId xmlns:r="http://schemas.openxmlformats.org/officeDocument/2006/relationships" id="260" r:id="Rf2ce0a70fa8e45f0"/>
    <p:sldId xmlns:r="http://schemas.openxmlformats.org/officeDocument/2006/relationships" id="261" r:id="Rd0415ec54a70454b"/>
    <p:sldId xmlns:r="http://schemas.openxmlformats.org/officeDocument/2006/relationships" id="262" r:id="Re12bad77459f41d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a99454ceaf04b78" /><Relationship Type="http://schemas.openxmlformats.org/officeDocument/2006/relationships/slide" Target="/ppt/slides/slide1.xml" Id="R509625871f7b4dda" /><Relationship Type="http://schemas.openxmlformats.org/officeDocument/2006/relationships/slide" Target="/ppt/slides/slide2.xml" Id="Raed52287e99a4655" /><Relationship Type="http://schemas.openxmlformats.org/officeDocument/2006/relationships/slide" Target="/ppt/slides/slide3.xml" Id="R787c13ebb7674931" /><Relationship Type="http://schemas.openxmlformats.org/officeDocument/2006/relationships/slide" Target="/ppt/slides/slide4.xml" Id="Rab8c68bb3d4a4d9c" /><Relationship Type="http://schemas.openxmlformats.org/officeDocument/2006/relationships/slide" Target="/ppt/slides/slide5.xml" Id="Rf2ce0a70fa8e45f0" /><Relationship Type="http://schemas.openxmlformats.org/officeDocument/2006/relationships/slide" Target="/ppt/slides/slide6.xml" Id="Rd0415ec54a70454b" /><Relationship Type="http://schemas.openxmlformats.org/officeDocument/2006/relationships/slide" Target="/ppt/slides/slide7.xml" Id="Re12bad77459f41d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38ef91245aa420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84cfc627e24743" /><Relationship Type="http://schemas.openxmlformats.org/officeDocument/2006/relationships/theme" Target="/ppt/slideMasters/theme/theme1.xml" Id="R32767b98b444481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c84cfc627e2474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de424aaeca432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615bdc7cb74d7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e80dd8c65a43e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2a5532923841c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0db9119de2455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93bad84974492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f56a7b7822490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PKE DRIFT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PKE 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PKE DRIFT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PKE 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PKE 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PKE 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7 910 321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643 766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436 499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1 761 662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2 245 980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PKE 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VALOTKA AIVARAS  –  80,0 %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KRISTIANSEN MALENE  –  20,0 %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PKE 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924 985 607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PKE DRIFT AS</a:t>
            </a:r>
          </a:p>
        </p:txBody>
      </p:sp>
    </p:spTree>
  </p:cSld>
  <p:clrMapOvr>
    <a:masterClrMapping xmlns:a="http://schemas.openxmlformats.org/drawingml/2006/main"/>
  </p:clrMapOvr>
</p:sld>
</file>