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a4146de9d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4a33c704a4c11"/>
  </p:sldMasterIdLst>
  <p:sldIdLst>
    <p:sldId xmlns:r="http://schemas.openxmlformats.org/officeDocument/2006/relationships" id="256" r:id="R049fcedcdeb54efb"/>
    <p:sldId xmlns:r="http://schemas.openxmlformats.org/officeDocument/2006/relationships" id="257" r:id="Rab1df681424345b8"/>
    <p:sldId xmlns:r="http://schemas.openxmlformats.org/officeDocument/2006/relationships" id="258" r:id="R958835c713d5434d"/>
    <p:sldId xmlns:r="http://schemas.openxmlformats.org/officeDocument/2006/relationships" id="259" r:id="R5f5ff978adfa4d8b"/>
    <p:sldId xmlns:r="http://schemas.openxmlformats.org/officeDocument/2006/relationships" id="260" r:id="R466e75bcd19041a0"/>
    <p:sldId xmlns:r="http://schemas.openxmlformats.org/officeDocument/2006/relationships" id="261" r:id="R9992625cb7244dc3"/>
    <p:sldId xmlns:r="http://schemas.openxmlformats.org/officeDocument/2006/relationships" id="262" r:id="Rb455ab9f4666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4a33c704a4c11" /><Relationship Type="http://schemas.openxmlformats.org/officeDocument/2006/relationships/slide" Target="/ppt/slides/slide1.xml" Id="R049fcedcdeb54efb" /><Relationship Type="http://schemas.openxmlformats.org/officeDocument/2006/relationships/slide" Target="/ppt/slides/slide2.xml" Id="Rab1df681424345b8" /><Relationship Type="http://schemas.openxmlformats.org/officeDocument/2006/relationships/slide" Target="/ppt/slides/slide3.xml" Id="R958835c713d5434d" /><Relationship Type="http://schemas.openxmlformats.org/officeDocument/2006/relationships/slide" Target="/ppt/slides/slide4.xml" Id="R5f5ff978adfa4d8b" /><Relationship Type="http://schemas.openxmlformats.org/officeDocument/2006/relationships/slide" Target="/ppt/slides/slide5.xml" Id="R466e75bcd19041a0" /><Relationship Type="http://schemas.openxmlformats.org/officeDocument/2006/relationships/slide" Target="/ppt/slides/slide6.xml" Id="R9992625cb7244dc3" /><Relationship Type="http://schemas.openxmlformats.org/officeDocument/2006/relationships/slide" Target="/ppt/slides/slide7.xml" Id="Rb455ab9f4666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3c3326aee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7205fda1414b" /><Relationship Type="http://schemas.openxmlformats.org/officeDocument/2006/relationships/theme" Target="/ppt/slideMasters/theme/theme1.xml" Id="R8eed0597a7b1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37205fda1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88188623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807119cf7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0d0e1cc0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cbb9bcf5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7c56b80b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7d0189a9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c9d2781d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REGNSKAP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HANSET WILLA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EINAR WILLA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924 988 991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