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65eb696f7d4b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2fd16d96e647ca"/>
  </p:sldMasterIdLst>
  <p:sldIdLst>
    <p:sldId xmlns:r="http://schemas.openxmlformats.org/officeDocument/2006/relationships" id="256" r:id="R4a3bcd04cab44b1f"/>
    <p:sldId xmlns:r="http://schemas.openxmlformats.org/officeDocument/2006/relationships" id="257" r:id="R28bf2dcd8a2e4000"/>
    <p:sldId xmlns:r="http://schemas.openxmlformats.org/officeDocument/2006/relationships" id="258" r:id="R778cc639b0654fc2"/>
    <p:sldId xmlns:r="http://schemas.openxmlformats.org/officeDocument/2006/relationships" id="259" r:id="R3e64fbf018134bb8"/>
    <p:sldId xmlns:r="http://schemas.openxmlformats.org/officeDocument/2006/relationships" id="260" r:id="R40c6004489fc4532"/>
    <p:sldId xmlns:r="http://schemas.openxmlformats.org/officeDocument/2006/relationships" id="261" r:id="R6d556c3361694032"/>
    <p:sldId xmlns:r="http://schemas.openxmlformats.org/officeDocument/2006/relationships" id="262" r:id="R442018739d1e48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2fd16d96e647ca" /><Relationship Type="http://schemas.openxmlformats.org/officeDocument/2006/relationships/slide" Target="/ppt/slides/slide1.xml" Id="R4a3bcd04cab44b1f" /><Relationship Type="http://schemas.openxmlformats.org/officeDocument/2006/relationships/slide" Target="/ppt/slides/slide2.xml" Id="R28bf2dcd8a2e4000" /><Relationship Type="http://schemas.openxmlformats.org/officeDocument/2006/relationships/slide" Target="/ppt/slides/slide3.xml" Id="R778cc639b0654fc2" /><Relationship Type="http://schemas.openxmlformats.org/officeDocument/2006/relationships/slide" Target="/ppt/slides/slide4.xml" Id="R3e64fbf018134bb8" /><Relationship Type="http://schemas.openxmlformats.org/officeDocument/2006/relationships/slide" Target="/ppt/slides/slide5.xml" Id="R40c6004489fc4532" /><Relationship Type="http://schemas.openxmlformats.org/officeDocument/2006/relationships/slide" Target="/ppt/slides/slide6.xml" Id="R6d556c3361694032" /><Relationship Type="http://schemas.openxmlformats.org/officeDocument/2006/relationships/slide" Target="/ppt/slides/slide7.xml" Id="R442018739d1e48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694378302347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09e190c5e4f67" /><Relationship Type="http://schemas.openxmlformats.org/officeDocument/2006/relationships/theme" Target="/ppt/slideMasters/theme/theme1.xml" Id="Rbe2e109c20a144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a09e190c5e4f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64efe5e8144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6741240d541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36bc045554c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e83db0c094a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ed24ad81745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1db4dff0040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7c70ce82241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FORTRESS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FORTRESS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817 448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2 409 269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NIKOLAI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Nikolai Aasen, H305, Ibsens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924 992 050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