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a653ca71f42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dc6f2c7134178"/>
  </p:sldMasterIdLst>
  <p:sldIdLst>
    <p:sldId xmlns:r="http://schemas.openxmlformats.org/officeDocument/2006/relationships" id="256" r:id="R75a89b073c114660"/>
    <p:sldId xmlns:r="http://schemas.openxmlformats.org/officeDocument/2006/relationships" id="257" r:id="Rcdcbf944de374d2e"/>
    <p:sldId xmlns:r="http://schemas.openxmlformats.org/officeDocument/2006/relationships" id="258" r:id="Re65411da100c4d82"/>
    <p:sldId xmlns:r="http://schemas.openxmlformats.org/officeDocument/2006/relationships" id="259" r:id="R4f3493e22b064245"/>
    <p:sldId xmlns:r="http://schemas.openxmlformats.org/officeDocument/2006/relationships" id="260" r:id="R7e4ec5fefce94e44"/>
    <p:sldId xmlns:r="http://schemas.openxmlformats.org/officeDocument/2006/relationships" id="261" r:id="R3e2aa054f61b4b1c"/>
    <p:sldId xmlns:r="http://schemas.openxmlformats.org/officeDocument/2006/relationships" id="262" r:id="Rc717149180b6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dc6f2c7134178" /><Relationship Type="http://schemas.openxmlformats.org/officeDocument/2006/relationships/slide" Target="/ppt/slides/slide1.xml" Id="R75a89b073c114660" /><Relationship Type="http://schemas.openxmlformats.org/officeDocument/2006/relationships/slide" Target="/ppt/slides/slide2.xml" Id="Rcdcbf944de374d2e" /><Relationship Type="http://schemas.openxmlformats.org/officeDocument/2006/relationships/slide" Target="/ppt/slides/slide3.xml" Id="Re65411da100c4d82" /><Relationship Type="http://schemas.openxmlformats.org/officeDocument/2006/relationships/slide" Target="/ppt/slides/slide4.xml" Id="R4f3493e22b064245" /><Relationship Type="http://schemas.openxmlformats.org/officeDocument/2006/relationships/slide" Target="/ppt/slides/slide5.xml" Id="R7e4ec5fefce94e44" /><Relationship Type="http://schemas.openxmlformats.org/officeDocument/2006/relationships/slide" Target="/ppt/slides/slide6.xml" Id="R3e2aa054f61b4b1c" /><Relationship Type="http://schemas.openxmlformats.org/officeDocument/2006/relationships/slide" Target="/ppt/slides/slide7.xml" Id="Rc717149180b6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4144330bf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d814b97240a9" /><Relationship Type="http://schemas.openxmlformats.org/officeDocument/2006/relationships/theme" Target="/ppt/slideMasters/theme/theme1.xml" Id="R297cd77de672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cd814b972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a744c590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7a3b9b0b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566ea761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37aa63ecb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1e42ba4e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7d9905c3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d6687955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LILLEVENNEN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LILLEVENNEN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65 966 305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66 048 498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NØKLING ERICH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Frogner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