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d594ba6d62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a8bdfd92a46ee"/>
  </p:sldMasterIdLst>
  <p:sldIdLst>
    <p:sldId xmlns:r="http://schemas.openxmlformats.org/officeDocument/2006/relationships" id="256" r:id="Rd4e0ecc98d484673"/>
    <p:sldId xmlns:r="http://schemas.openxmlformats.org/officeDocument/2006/relationships" id="257" r:id="R71eb8094b68c43a2"/>
    <p:sldId xmlns:r="http://schemas.openxmlformats.org/officeDocument/2006/relationships" id="258" r:id="Rc3f02b8bec034ee9"/>
    <p:sldId xmlns:r="http://schemas.openxmlformats.org/officeDocument/2006/relationships" id="259" r:id="R50491d4d7c2542cf"/>
    <p:sldId xmlns:r="http://schemas.openxmlformats.org/officeDocument/2006/relationships" id="260" r:id="Red7ad0aa47bd4f4a"/>
    <p:sldId xmlns:r="http://schemas.openxmlformats.org/officeDocument/2006/relationships" id="261" r:id="Rc25812679aa04776"/>
    <p:sldId xmlns:r="http://schemas.openxmlformats.org/officeDocument/2006/relationships" id="262" r:id="R2e624dffdc6f4a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a8bdfd92a46ee" /><Relationship Type="http://schemas.openxmlformats.org/officeDocument/2006/relationships/slide" Target="/ppt/slides/slide1.xml" Id="Rd4e0ecc98d484673" /><Relationship Type="http://schemas.openxmlformats.org/officeDocument/2006/relationships/slide" Target="/ppt/slides/slide2.xml" Id="R71eb8094b68c43a2" /><Relationship Type="http://schemas.openxmlformats.org/officeDocument/2006/relationships/slide" Target="/ppt/slides/slide3.xml" Id="Rc3f02b8bec034ee9" /><Relationship Type="http://schemas.openxmlformats.org/officeDocument/2006/relationships/slide" Target="/ppt/slides/slide4.xml" Id="R50491d4d7c2542cf" /><Relationship Type="http://schemas.openxmlformats.org/officeDocument/2006/relationships/slide" Target="/ppt/slides/slide5.xml" Id="Red7ad0aa47bd4f4a" /><Relationship Type="http://schemas.openxmlformats.org/officeDocument/2006/relationships/slide" Target="/ppt/slides/slide6.xml" Id="Rc25812679aa04776" /><Relationship Type="http://schemas.openxmlformats.org/officeDocument/2006/relationships/slide" Target="/ppt/slides/slide7.xml" Id="R2e624dffdc6f4a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444fdb71b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be6883cad404e" /><Relationship Type="http://schemas.openxmlformats.org/officeDocument/2006/relationships/theme" Target="/ppt/slideMasters/theme/theme1.xml" Id="R6d101d070a184a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7be6883cad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01d6f2256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a043600eb40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e2afe73fc4f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5cb1ec78b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9f22e418a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7ad07410740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7d7bd76b54b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HARETOPPEN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HARETOPPEN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4 972 284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10 600 507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10 701 840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LINDBAK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925 019 674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HARETOPPEN AS</a:t>
            </a:r>
          </a:p>
        </p:txBody>
      </p:sp>
    </p:spTree>
  </p:cSld>
  <p:clrMapOvr>
    <a:masterClrMapping xmlns:a="http://schemas.openxmlformats.org/drawingml/2006/main"/>
  </p:clrMapOvr>
</p:sld>
</file>