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b802cfb9e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73acdf3294e73"/>
  </p:sldMasterIdLst>
  <p:sldIdLst>
    <p:sldId xmlns:r="http://schemas.openxmlformats.org/officeDocument/2006/relationships" id="256" r:id="R2eeb7d445e2c4f4f"/>
    <p:sldId xmlns:r="http://schemas.openxmlformats.org/officeDocument/2006/relationships" id="257" r:id="Rdc3baba6cfa74176"/>
    <p:sldId xmlns:r="http://schemas.openxmlformats.org/officeDocument/2006/relationships" id="258" r:id="Rf00de5c9b95d42ad"/>
    <p:sldId xmlns:r="http://schemas.openxmlformats.org/officeDocument/2006/relationships" id="259" r:id="Rc6af70c09b4b4bc4"/>
    <p:sldId xmlns:r="http://schemas.openxmlformats.org/officeDocument/2006/relationships" id="260" r:id="Rba0181c92b8c4880"/>
    <p:sldId xmlns:r="http://schemas.openxmlformats.org/officeDocument/2006/relationships" id="261" r:id="R52644bdd3d13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73acdf3294e73" /><Relationship Type="http://schemas.openxmlformats.org/officeDocument/2006/relationships/slide" Target="/ppt/slides/slide1.xml" Id="R2eeb7d445e2c4f4f" /><Relationship Type="http://schemas.openxmlformats.org/officeDocument/2006/relationships/slide" Target="/ppt/slides/slide2.xml" Id="Rdc3baba6cfa74176" /><Relationship Type="http://schemas.openxmlformats.org/officeDocument/2006/relationships/slide" Target="/ppt/slides/slide3.xml" Id="Rf00de5c9b95d42ad" /><Relationship Type="http://schemas.openxmlformats.org/officeDocument/2006/relationships/slide" Target="/ppt/slides/slide4.xml" Id="Rc6af70c09b4b4bc4" /><Relationship Type="http://schemas.openxmlformats.org/officeDocument/2006/relationships/slide" Target="/ppt/slides/slide5.xml" Id="Rba0181c92b8c4880" /><Relationship Type="http://schemas.openxmlformats.org/officeDocument/2006/relationships/slide" Target="/ppt/slides/slide6.xml" Id="R52644bdd3d13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84e7ec724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e6d67a1a4fb6" /><Relationship Type="http://schemas.openxmlformats.org/officeDocument/2006/relationships/theme" Target="/ppt/slideMasters/theme/theme1.xml" Id="R4b5b5bf77a35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5e6d67a1a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01cb6457a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7a0c862fd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6e46b556c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df9e30a75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06c08f3eb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f23824855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Hauanåsen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