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5c2640e3a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c764021b44858"/>
  </p:sldMasterIdLst>
  <p:sldIdLst>
    <p:sldId xmlns:r="http://schemas.openxmlformats.org/officeDocument/2006/relationships" id="256" r:id="R962ddd7d2c2d441d"/>
    <p:sldId xmlns:r="http://schemas.openxmlformats.org/officeDocument/2006/relationships" id="257" r:id="Ra76c6393166346fb"/>
    <p:sldId xmlns:r="http://schemas.openxmlformats.org/officeDocument/2006/relationships" id="258" r:id="R70050100a5914703"/>
    <p:sldId xmlns:r="http://schemas.openxmlformats.org/officeDocument/2006/relationships" id="259" r:id="R86e1bb8700794f93"/>
    <p:sldId xmlns:r="http://schemas.openxmlformats.org/officeDocument/2006/relationships" id="260" r:id="Rffceb425e89342d4"/>
    <p:sldId xmlns:r="http://schemas.openxmlformats.org/officeDocument/2006/relationships" id="261" r:id="R2f1dfcf9b64145a0"/>
    <p:sldId xmlns:r="http://schemas.openxmlformats.org/officeDocument/2006/relationships" id="262" r:id="R3c96f311479f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c764021b44858" /><Relationship Type="http://schemas.openxmlformats.org/officeDocument/2006/relationships/slide" Target="/ppt/slides/slide1.xml" Id="R962ddd7d2c2d441d" /><Relationship Type="http://schemas.openxmlformats.org/officeDocument/2006/relationships/slide" Target="/ppt/slides/slide2.xml" Id="Ra76c6393166346fb" /><Relationship Type="http://schemas.openxmlformats.org/officeDocument/2006/relationships/slide" Target="/ppt/slides/slide3.xml" Id="R70050100a5914703" /><Relationship Type="http://schemas.openxmlformats.org/officeDocument/2006/relationships/slide" Target="/ppt/slides/slide4.xml" Id="R86e1bb8700794f93" /><Relationship Type="http://schemas.openxmlformats.org/officeDocument/2006/relationships/slide" Target="/ppt/slides/slide5.xml" Id="Rffceb425e89342d4" /><Relationship Type="http://schemas.openxmlformats.org/officeDocument/2006/relationships/slide" Target="/ppt/slides/slide6.xml" Id="R2f1dfcf9b64145a0" /><Relationship Type="http://schemas.openxmlformats.org/officeDocument/2006/relationships/slide" Target="/ppt/slides/slide7.xml" Id="R3c96f311479f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5130938c4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89e24fb14442" /><Relationship Type="http://schemas.openxmlformats.org/officeDocument/2006/relationships/theme" Target="/ppt/slideMasters/theme/theme1.xml" Id="R9814c51a5989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fb89e24fb1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453e7b0e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c74758d1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9dd11d9242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446ca9270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8c8436de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0161e723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5b9f342a42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