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89c00f40b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429401911a4bdc"/>
  </p:sldMasterIdLst>
  <p:sldIdLst>
    <p:sldId xmlns:r="http://schemas.openxmlformats.org/officeDocument/2006/relationships" id="256" r:id="R330c4e0862114459"/>
    <p:sldId xmlns:r="http://schemas.openxmlformats.org/officeDocument/2006/relationships" id="257" r:id="Rdaf8ab6722f143c0"/>
    <p:sldId xmlns:r="http://schemas.openxmlformats.org/officeDocument/2006/relationships" id="258" r:id="Rd2e7927121124a27"/>
    <p:sldId xmlns:r="http://schemas.openxmlformats.org/officeDocument/2006/relationships" id="259" r:id="Rdd3157f1bdad4514"/>
    <p:sldId xmlns:r="http://schemas.openxmlformats.org/officeDocument/2006/relationships" id="260" r:id="R918808e900f14930"/>
    <p:sldId xmlns:r="http://schemas.openxmlformats.org/officeDocument/2006/relationships" id="261" r:id="R65d95ead91ce4dcc"/>
    <p:sldId xmlns:r="http://schemas.openxmlformats.org/officeDocument/2006/relationships" id="262" r:id="R98a6c303fadb4c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29401911a4bdc" /><Relationship Type="http://schemas.openxmlformats.org/officeDocument/2006/relationships/slide" Target="/ppt/slides/slide1.xml" Id="R330c4e0862114459" /><Relationship Type="http://schemas.openxmlformats.org/officeDocument/2006/relationships/slide" Target="/ppt/slides/slide2.xml" Id="Rdaf8ab6722f143c0" /><Relationship Type="http://schemas.openxmlformats.org/officeDocument/2006/relationships/slide" Target="/ppt/slides/slide3.xml" Id="Rd2e7927121124a27" /><Relationship Type="http://schemas.openxmlformats.org/officeDocument/2006/relationships/slide" Target="/ppt/slides/slide4.xml" Id="Rdd3157f1bdad4514" /><Relationship Type="http://schemas.openxmlformats.org/officeDocument/2006/relationships/slide" Target="/ppt/slides/slide5.xml" Id="R918808e900f14930" /><Relationship Type="http://schemas.openxmlformats.org/officeDocument/2006/relationships/slide" Target="/ppt/slides/slide6.xml" Id="R65d95ead91ce4dcc" /><Relationship Type="http://schemas.openxmlformats.org/officeDocument/2006/relationships/slide" Target="/ppt/slides/slide7.xml" Id="R98a6c303fadb4c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7d1ca9ca848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dc73e5b564cec" /><Relationship Type="http://schemas.openxmlformats.org/officeDocument/2006/relationships/theme" Target="/ppt/slideMasters/theme/theme1.xml" Id="Ref900feaded5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7dc73e5b564c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a668556ac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b8ea5f6a6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3cb7b6b37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8f4962f5948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7d260f4ac40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2b2dc6ebb4e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afc36f8b243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CAMSTI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CAMSTI AS ble etablert [år] og holder til i Vatne.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VOLSDAL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MICHAEL DYRØY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6265 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925 025 836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CAMSTI AS</a:t>
            </a:r>
          </a:p>
        </p:txBody>
      </p:sp>
    </p:spTree>
  </p:cSld>
  <p:clrMapOvr>
    <a:masterClrMapping xmlns:a="http://schemas.openxmlformats.org/drawingml/2006/main"/>
  </p:clrMapOvr>
</p:sld>
</file>