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d717460f2344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2fa2e86ff4557"/>
  </p:sldMasterIdLst>
  <p:sldIdLst>
    <p:sldId xmlns:r="http://schemas.openxmlformats.org/officeDocument/2006/relationships" id="256" r:id="R2a966585a9554abd"/>
    <p:sldId xmlns:r="http://schemas.openxmlformats.org/officeDocument/2006/relationships" id="257" r:id="R8d84386fd14d424f"/>
    <p:sldId xmlns:r="http://schemas.openxmlformats.org/officeDocument/2006/relationships" id="258" r:id="Rd8078860f2564ea5"/>
    <p:sldId xmlns:r="http://schemas.openxmlformats.org/officeDocument/2006/relationships" id="259" r:id="Rf291373aebe74a99"/>
    <p:sldId xmlns:r="http://schemas.openxmlformats.org/officeDocument/2006/relationships" id="260" r:id="Rf5f337a7a45b426b"/>
    <p:sldId xmlns:r="http://schemas.openxmlformats.org/officeDocument/2006/relationships" id="261" r:id="R2cd714f6e4224e98"/>
    <p:sldId xmlns:r="http://schemas.openxmlformats.org/officeDocument/2006/relationships" id="262" r:id="R98a09fd5bd504c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2fa2e86ff4557" /><Relationship Type="http://schemas.openxmlformats.org/officeDocument/2006/relationships/slide" Target="/ppt/slides/slide1.xml" Id="R2a966585a9554abd" /><Relationship Type="http://schemas.openxmlformats.org/officeDocument/2006/relationships/slide" Target="/ppt/slides/slide2.xml" Id="R8d84386fd14d424f" /><Relationship Type="http://schemas.openxmlformats.org/officeDocument/2006/relationships/slide" Target="/ppt/slides/slide3.xml" Id="Rd8078860f2564ea5" /><Relationship Type="http://schemas.openxmlformats.org/officeDocument/2006/relationships/slide" Target="/ppt/slides/slide4.xml" Id="Rf291373aebe74a99" /><Relationship Type="http://schemas.openxmlformats.org/officeDocument/2006/relationships/slide" Target="/ppt/slides/slide5.xml" Id="Rf5f337a7a45b426b" /><Relationship Type="http://schemas.openxmlformats.org/officeDocument/2006/relationships/slide" Target="/ppt/slides/slide6.xml" Id="R2cd714f6e4224e98" /><Relationship Type="http://schemas.openxmlformats.org/officeDocument/2006/relationships/slide" Target="/ppt/slides/slide7.xml" Id="R98a09fd5bd504c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56053d3e3a4a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2ec6c10c749cc" /><Relationship Type="http://schemas.openxmlformats.org/officeDocument/2006/relationships/theme" Target="/ppt/slideMasters/theme/theme1.xml" Id="Raa3d1d178b6548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52ec6c10c749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c94267a94c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698b823a14e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6aa24a09f4e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eb46b385d40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db2ed29fb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7a25942a74a2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bd117f6f44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AUGGA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AUGGA UTVIKLING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2 387 695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2 692 645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5 842 035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ARE AAMODT BRÆNDEN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925 051 330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AUGGA UTVIKLING AS</a:t>
            </a:r>
          </a:p>
        </p:txBody>
      </p:sp>
    </p:spTree>
  </p:cSld>
  <p:clrMapOvr>
    <a:masterClrMapping xmlns:a="http://schemas.openxmlformats.org/drawingml/2006/main"/>
  </p:clrMapOvr>
</p:sld>
</file>