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188d39e0a2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fe299ad9e840c2"/>
  </p:sldMasterIdLst>
  <p:sldIdLst>
    <p:sldId xmlns:r="http://schemas.openxmlformats.org/officeDocument/2006/relationships" id="256" r:id="R7c673f88c235446a"/>
    <p:sldId xmlns:r="http://schemas.openxmlformats.org/officeDocument/2006/relationships" id="257" r:id="R9e4fd825d8d64dac"/>
    <p:sldId xmlns:r="http://schemas.openxmlformats.org/officeDocument/2006/relationships" id="258" r:id="R3ebac3ad0c994d83"/>
    <p:sldId xmlns:r="http://schemas.openxmlformats.org/officeDocument/2006/relationships" id="259" r:id="Rac4ee305fbf947e6"/>
    <p:sldId xmlns:r="http://schemas.openxmlformats.org/officeDocument/2006/relationships" id="260" r:id="R1fe3ed4aefea4d2a"/>
    <p:sldId xmlns:r="http://schemas.openxmlformats.org/officeDocument/2006/relationships" id="261" r:id="Ree67b3131e7d40ee"/>
    <p:sldId xmlns:r="http://schemas.openxmlformats.org/officeDocument/2006/relationships" id="262" r:id="R3e4166e7a62f40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e299ad9e840c2" /><Relationship Type="http://schemas.openxmlformats.org/officeDocument/2006/relationships/slide" Target="/ppt/slides/slide1.xml" Id="R7c673f88c235446a" /><Relationship Type="http://schemas.openxmlformats.org/officeDocument/2006/relationships/slide" Target="/ppt/slides/slide2.xml" Id="R9e4fd825d8d64dac" /><Relationship Type="http://schemas.openxmlformats.org/officeDocument/2006/relationships/slide" Target="/ppt/slides/slide3.xml" Id="R3ebac3ad0c994d83" /><Relationship Type="http://schemas.openxmlformats.org/officeDocument/2006/relationships/slide" Target="/ppt/slides/slide4.xml" Id="Rac4ee305fbf947e6" /><Relationship Type="http://schemas.openxmlformats.org/officeDocument/2006/relationships/slide" Target="/ppt/slides/slide5.xml" Id="R1fe3ed4aefea4d2a" /><Relationship Type="http://schemas.openxmlformats.org/officeDocument/2006/relationships/slide" Target="/ppt/slides/slide6.xml" Id="Ree67b3131e7d40ee" /><Relationship Type="http://schemas.openxmlformats.org/officeDocument/2006/relationships/slide" Target="/ppt/slides/slide7.xml" Id="R3e4166e7a62f40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144159f4c48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671937f1a449e" /><Relationship Type="http://schemas.openxmlformats.org/officeDocument/2006/relationships/theme" Target="/ppt/slideMasters/theme/theme1.xml" Id="Rd2ae62508a194e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a671937f1a44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0d14292354c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30a17bcfd43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aff6a10044e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4778aa89f48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7ca3739884c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c5cc8f35f4d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53233f3654c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JERNDAHL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JERNDAHL HOLDING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14 672 162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17 090 390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JERNDAHL FREDRIK HASTING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Jerndahl, Øgårdsveien 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925 065 307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