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6dacb8821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e04068fce40a5"/>
  </p:sldMasterIdLst>
  <p:sldIdLst>
    <p:sldId xmlns:r="http://schemas.openxmlformats.org/officeDocument/2006/relationships" id="256" r:id="Ra9ed9132937b4f5b"/>
    <p:sldId xmlns:r="http://schemas.openxmlformats.org/officeDocument/2006/relationships" id="257" r:id="Rac2238997edf48bd"/>
    <p:sldId xmlns:r="http://schemas.openxmlformats.org/officeDocument/2006/relationships" id="258" r:id="Rda2a2e68b1ad478a"/>
    <p:sldId xmlns:r="http://schemas.openxmlformats.org/officeDocument/2006/relationships" id="259" r:id="R7134b1fe20a449ba"/>
    <p:sldId xmlns:r="http://schemas.openxmlformats.org/officeDocument/2006/relationships" id="260" r:id="R41f5061ab4ab40a6"/>
    <p:sldId xmlns:r="http://schemas.openxmlformats.org/officeDocument/2006/relationships" id="261" r:id="R810b86c4d2d04e6e"/>
    <p:sldId xmlns:r="http://schemas.openxmlformats.org/officeDocument/2006/relationships" id="262" r:id="R532e35f1fad9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e04068fce40a5" /><Relationship Type="http://schemas.openxmlformats.org/officeDocument/2006/relationships/slide" Target="/ppt/slides/slide1.xml" Id="Ra9ed9132937b4f5b" /><Relationship Type="http://schemas.openxmlformats.org/officeDocument/2006/relationships/slide" Target="/ppt/slides/slide2.xml" Id="Rac2238997edf48bd" /><Relationship Type="http://schemas.openxmlformats.org/officeDocument/2006/relationships/slide" Target="/ppt/slides/slide3.xml" Id="Rda2a2e68b1ad478a" /><Relationship Type="http://schemas.openxmlformats.org/officeDocument/2006/relationships/slide" Target="/ppt/slides/slide4.xml" Id="R7134b1fe20a449ba" /><Relationship Type="http://schemas.openxmlformats.org/officeDocument/2006/relationships/slide" Target="/ppt/slides/slide5.xml" Id="R41f5061ab4ab40a6" /><Relationship Type="http://schemas.openxmlformats.org/officeDocument/2006/relationships/slide" Target="/ppt/slides/slide6.xml" Id="R810b86c4d2d04e6e" /><Relationship Type="http://schemas.openxmlformats.org/officeDocument/2006/relationships/slide" Target="/ppt/slides/slide7.xml" Id="R532e35f1fad9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0d2909a85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298f12114a22" /><Relationship Type="http://schemas.openxmlformats.org/officeDocument/2006/relationships/theme" Target="/ppt/slideMasters/theme/theme1.xml" Id="R6b5ec0e719dc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b298f1211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ac92a1c0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553bf232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f70a7c38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6374815c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65032228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34df0bf1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a3ef5d0d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