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f490d6cea148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65e523e38942f0"/>
  </p:sldMasterIdLst>
  <p:sldIdLst>
    <p:sldId xmlns:r="http://schemas.openxmlformats.org/officeDocument/2006/relationships" id="256" r:id="Raccb02929b964f03"/>
    <p:sldId xmlns:r="http://schemas.openxmlformats.org/officeDocument/2006/relationships" id="257" r:id="R11f157b5ba594532"/>
    <p:sldId xmlns:r="http://schemas.openxmlformats.org/officeDocument/2006/relationships" id="258" r:id="Rd68eadc69f984f97"/>
    <p:sldId xmlns:r="http://schemas.openxmlformats.org/officeDocument/2006/relationships" id="259" r:id="R8708eadb9af340de"/>
    <p:sldId xmlns:r="http://schemas.openxmlformats.org/officeDocument/2006/relationships" id="260" r:id="Re6c5fb3b4cde4400"/>
    <p:sldId xmlns:r="http://schemas.openxmlformats.org/officeDocument/2006/relationships" id="261" r:id="R01d75c0932a74aec"/>
    <p:sldId xmlns:r="http://schemas.openxmlformats.org/officeDocument/2006/relationships" id="262" r:id="R2d812282c8cd46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65e523e38942f0" /><Relationship Type="http://schemas.openxmlformats.org/officeDocument/2006/relationships/slide" Target="/ppt/slides/slide1.xml" Id="Raccb02929b964f03" /><Relationship Type="http://schemas.openxmlformats.org/officeDocument/2006/relationships/slide" Target="/ppt/slides/slide2.xml" Id="R11f157b5ba594532" /><Relationship Type="http://schemas.openxmlformats.org/officeDocument/2006/relationships/slide" Target="/ppt/slides/slide3.xml" Id="Rd68eadc69f984f97" /><Relationship Type="http://schemas.openxmlformats.org/officeDocument/2006/relationships/slide" Target="/ppt/slides/slide4.xml" Id="R8708eadb9af340de" /><Relationship Type="http://schemas.openxmlformats.org/officeDocument/2006/relationships/slide" Target="/ppt/slides/slide5.xml" Id="Re6c5fb3b4cde4400" /><Relationship Type="http://schemas.openxmlformats.org/officeDocument/2006/relationships/slide" Target="/ppt/slides/slide6.xml" Id="R01d75c0932a74aec" /><Relationship Type="http://schemas.openxmlformats.org/officeDocument/2006/relationships/slide" Target="/ppt/slides/slide7.xml" Id="R2d812282c8cd46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420336a46546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51f3e789c4033" /><Relationship Type="http://schemas.openxmlformats.org/officeDocument/2006/relationships/theme" Target="/ppt/slideMasters/theme/theme1.xml" Id="R02194e8354d341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a51f3e789c40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42fd0d2d84b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4a1ee08064e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4ae26b53043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12a9b72ee42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92a91e6fd48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25e20e6d943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ca02ab17846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AUTOEXEC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AUTOEXEC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138 728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138 728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RYNNING MORK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Ødegårds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925 093 173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