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28fc0ee274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2c7e9bd01c463b"/>
  </p:sldMasterIdLst>
  <p:sldIdLst>
    <p:sldId xmlns:r="http://schemas.openxmlformats.org/officeDocument/2006/relationships" id="256" r:id="R1b3766b312f04dbb"/>
    <p:sldId xmlns:r="http://schemas.openxmlformats.org/officeDocument/2006/relationships" id="257" r:id="R8ed53cbad95849a4"/>
    <p:sldId xmlns:r="http://schemas.openxmlformats.org/officeDocument/2006/relationships" id="258" r:id="R2f2f730660b6470c"/>
    <p:sldId xmlns:r="http://schemas.openxmlformats.org/officeDocument/2006/relationships" id="259" r:id="Rafd761a71ec8415a"/>
    <p:sldId xmlns:r="http://schemas.openxmlformats.org/officeDocument/2006/relationships" id="260" r:id="Rfb903a4d63ef47e8"/>
    <p:sldId xmlns:r="http://schemas.openxmlformats.org/officeDocument/2006/relationships" id="261" r:id="R5ae4b3309510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c7e9bd01c463b" /><Relationship Type="http://schemas.openxmlformats.org/officeDocument/2006/relationships/slide" Target="/ppt/slides/slide1.xml" Id="R1b3766b312f04dbb" /><Relationship Type="http://schemas.openxmlformats.org/officeDocument/2006/relationships/slide" Target="/ppt/slides/slide2.xml" Id="R8ed53cbad95849a4" /><Relationship Type="http://schemas.openxmlformats.org/officeDocument/2006/relationships/slide" Target="/ppt/slides/slide3.xml" Id="R2f2f730660b6470c" /><Relationship Type="http://schemas.openxmlformats.org/officeDocument/2006/relationships/slide" Target="/ppt/slides/slide4.xml" Id="Rafd761a71ec8415a" /><Relationship Type="http://schemas.openxmlformats.org/officeDocument/2006/relationships/slide" Target="/ppt/slides/slide5.xml" Id="Rfb903a4d63ef47e8" /><Relationship Type="http://schemas.openxmlformats.org/officeDocument/2006/relationships/slide" Target="/ppt/slides/slide6.xml" Id="R5ae4b3309510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59a59967947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7739cb1884724" /><Relationship Type="http://schemas.openxmlformats.org/officeDocument/2006/relationships/theme" Target="/ppt/slideMasters/theme/theme1.xml" Id="R840c75a8ae8346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47739cb18847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7c7af61ce4c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770b779a2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ab118bfec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7fa451731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357568bf7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113bd03644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