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40fbdde5c48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111a1168534fcb"/>
  </p:sldMasterIdLst>
  <p:sldIdLst>
    <p:sldId xmlns:r="http://schemas.openxmlformats.org/officeDocument/2006/relationships" id="256" r:id="R0bbbf031661a425e"/>
    <p:sldId xmlns:r="http://schemas.openxmlformats.org/officeDocument/2006/relationships" id="257" r:id="R41ac160f51ef4ed8"/>
    <p:sldId xmlns:r="http://schemas.openxmlformats.org/officeDocument/2006/relationships" id="258" r:id="Rc51fb503772a4c03"/>
    <p:sldId xmlns:r="http://schemas.openxmlformats.org/officeDocument/2006/relationships" id="259" r:id="Rf29a156aeba44512"/>
    <p:sldId xmlns:r="http://schemas.openxmlformats.org/officeDocument/2006/relationships" id="260" r:id="R7910022b0742461c"/>
    <p:sldId xmlns:r="http://schemas.openxmlformats.org/officeDocument/2006/relationships" id="261" r:id="Rca4afc3d89924ebc"/>
    <p:sldId xmlns:r="http://schemas.openxmlformats.org/officeDocument/2006/relationships" id="262" r:id="R6ce5526300ba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11a1168534fcb" /><Relationship Type="http://schemas.openxmlformats.org/officeDocument/2006/relationships/slide" Target="/ppt/slides/slide1.xml" Id="R0bbbf031661a425e" /><Relationship Type="http://schemas.openxmlformats.org/officeDocument/2006/relationships/slide" Target="/ppt/slides/slide2.xml" Id="R41ac160f51ef4ed8" /><Relationship Type="http://schemas.openxmlformats.org/officeDocument/2006/relationships/slide" Target="/ppt/slides/slide3.xml" Id="Rc51fb503772a4c03" /><Relationship Type="http://schemas.openxmlformats.org/officeDocument/2006/relationships/slide" Target="/ppt/slides/slide4.xml" Id="Rf29a156aeba44512" /><Relationship Type="http://schemas.openxmlformats.org/officeDocument/2006/relationships/slide" Target="/ppt/slides/slide5.xml" Id="R7910022b0742461c" /><Relationship Type="http://schemas.openxmlformats.org/officeDocument/2006/relationships/slide" Target="/ppt/slides/slide6.xml" Id="Rca4afc3d89924ebc" /><Relationship Type="http://schemas.openxmlformats.org/officeDocument/2006/relationships/slide" Target="/ppt/slides/slide7.xml" Id="R6ce5526300ba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281809c65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b4934d93242e7" /><Relationship Type="http://schemas.openxmlformats.org/officeDocument/2006/relationships/theme" Target="/ppt/slideMasters/theme/theme1.xml" Id="Rc51ecada1666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b4934d932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9a71c7fdd45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eacbc6cd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44e5296c84e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8e8c4e14d4c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6a97dd76f4b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51c1c9c984e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854f5743b43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