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7473a02282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3e26984c5488a"/>
  </p:sldMasterIdLst>
  <p:sldIdLst>
    <p:sldId xmlns:r="http://schemas.openxmlformats.org/officeDocument/2006/relationships" id="256" r:id="R6cf18fb1db784bab"/>
    <p:sldId xmlns:r="http://schemas.openxmlformats.org/officeDocument/2006/relationships" id="257" r:id="Raf5cdb78f45644fb"/>
    <p:sldId xmlns:r="http://schemas.openxmlformats.org/officeDocument/2006/relationships" id="258" r:id="Rc9f135282cef4fb1"/>
    <p:sldId xmlns:r="http://schemas.openxmlformats.org/officeDocument/2006/relationships" id="259" r:id="R0d1ba35351a74101"/>
    <p:sldId xmlns:r="http://schemas.openxmlformats.org/officeDocument/2006/relationships" id="260" r:id="Re00734811ece45d4"/>
    <p:sldId xmlns:r="http://schemas.openxmlformats.org/officeDocument/2006/relationships" id="261" r:id="Rb9fd7ad8d817494f"/>
    <p:sldId xmlns:r="http://schemas.openxmlformats.org/officeDocument/2006/relationships" id="262" r:id="R338b038249cb41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3e26984c5488a" /><Relationship Type="http://schemas.openxmlformats.org/officeDocument/2006/relationships/slide" Target="/ppt/slides/slide1.xml" Id="R6cf18fb1db784bab" /><Relationship Type="http://schemas.openxmlformats.org/officeDocument/2006/relationships/slide" Target="/ppt/slides/slide2.xml" Id="Raf5cdb78f45644fb" /><Relationship Type="http://schemas.openxmlformats.org/officeDocument/2006/relationships/slide" Target="/ppt/slides/slide3.xml" Id="Rc9f135282cef4fb1" /><Relationship Type="http://schemas.openxmlformats.org/officeDocument/2006/relationships/slide" Target="/ppt/slides/slide4.xml" Id="R0d1ba35351a74101" /><Relationship Type="http://schemas.openxmlformats.org/officeDocument/2006/relationships/slide" Target="/ppt/slides/slide5.xml" Id="Re00734811ece45d4" /><Relationship Type="http://schemas.openxmlformats.org/officeDocument/2006/relationships/slide" Target="/ppt/slides/slide6.xml" Id="Rb9fd7ad8d817494f" /><Relationship Type="http://schemas.openxmlformats.org/officeDocument/2006/relationships/slide" Target="/ppt/slides/slide7.xml" Id="R338b038249cb41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dcb1675ff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1bb8f739f4cca" /><Relationship Type="http://schemas.openxmlformats.org/officeDocument/2006/relationships/theme" Target="/ppt/slideMasters/theme/theme1.xml" Id="R7b69dc8d0bef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d1bb8f739f4c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5c00cb636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1c8f3db0f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8e0369e9849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f2bfc67a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ab3bd3ad7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0f7190371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8be9b09db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EMMI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EMMI HOLDING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158 134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6 658 469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9 158 469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NARVESEN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925 103 756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EMMI HOLDING AS</a:t>
            </a:r>
          </a:p>
        </p:txBody>
      </p:sp>
    </p:spTree>
  </p:cSld>
  <p:clrMapOvr>
    <a:masterClrMapping xmlns:a="http://schemas.openxmlformats.org/drawingml/2006/main"/>
  </p:clrMapOvr>
</p:sld>
</file>