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04c6ebe71d4b3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f2bacc764d84286"/>
  </p:sldMasterIdLst>
  <p:sldIdLst>
    <p:sldId xmlns:r="http://schemas.openxmlformats.org/officeDocument/2006/relationships" id="256" r:id="R50eedf25b6504eb2"/>
    <p:sldId xmlns:r="http://schemas.openxmlformats.org/officeDocument/2006/relationships" id="257" r:id="R80e8cee451b5461b"/>
    <p:sldId xmlns:r="http://schemas.openxmlformats.org/officeDocument/2006/relationships" id="258" r:id="R02a24b6e3e4043f3"/>
    <p:sldId xmlns:r="http://schemas.openxmlformats.org/officeDocument/2006/relationships" id="259" r:id="R4276fa60eb2747ef"/>
    <p:sldId xmlns:r="http://schemas.openxmlformats.org/officeDocument/2006/relationships" id="260" r:id="R93338e918edc4592"/>
    <p:sldId xmlns:r="http://schemas.openxmlformats.org/officeDocument/2006/relationships" id="261" r:id="Rce2b4d8bde7a4be9"/>
    <p:sldId xmlns:r="http://schemas.openxmlformats.org/officeDocument/2006/relationships" id="262" r:id="R84d74d52faec45f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2bacc764d84286" /><Relationship Type="http://schemas.openxmlformats.org/officeDocument/2006/relationships/slide" Target="/ppt/slides/slide1.xml" Id="R50eedf25b6504eb2" /><Relationship Type="http://schemas.openxmlformats.org/officeDocument/2006/relationships/slide" Target="/ppt/slides/slide2.xml" Id="R80e8cee451b5461b" /><Relationship Type="http://schemas.openxmlformats.org/officeDocument/2006/relationships/slide" Target="/ppt/slides/slide3.xml" Id="R02a24b6e3e4043f3" /><Relationship Type="http://schemas.openxmlformats.org/officeDocument/2006/relationships/slide" Target="/ppt/slides/slide4.xml" Id="R4276fa60eb2747ef" /><Relationship Type="http://schemas.openxmlformats.org/officeDocument/2006/relationships/slide" Target="/ppt/slides/slide5.xml" Id="R93338e918edc4592" /><Relationship Type="http://schemas.openxmlformats.org/officeDocument/2006/relationships/slide" Target="/ppt/slides/slide6.xml" Id="Rce2b4d8bde7a4be9" /><Relationship Type="http://schemas.openxmlformats.org/officeDocument/2006/relationships/slide" Target="/ppt/slides/slide7.xml" Id="R84d74d52faec45f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8b60245fbd4c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229d27e88b4964" /><Relationship Type="http://schemas.openxmlformats.org/officeDocument/2006/relationships/theme" Target="/ppt/slideMasters/theme/theme1.xml" Id="Rf9d3859395e848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229d27e88b49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df9e6a6fce4f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8e56fc524245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5d7533a2684a5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98c2ccb7e147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d9e14eba8241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3b7cd460084df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0ffbcc8dc546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CEDRA NORGE KOMPETANSE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CEDRA NORGE 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CEDRA NORGE KOMPETANSE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CEDRA NORGE 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CEDRA NORGE 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CEDRA NORGE 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7 051 800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488 067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429 248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101 332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3 036 740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CEDRA NORGE 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R-NR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CEDRA NORGE 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Ruseløkkveien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11 42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rsmnorge.no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925 107 492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CEDRA NORGE KOMPETANSE AS</a:t>
            </a:r>
          </a:p>
        </p:txBody>
      </p:sp>
    </p:spTree>
  </p:cSld>
  <p:clrMapOvr>
    <a:masterClrMapping xmlns:a="http://schemas.openxmlformats.org/drawingml/2006/main"/>
  </p:clrMapOvr>
</p:sld>
</file>