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abb305cd5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2fd4d168b4d03"/>
  </p:sldMasterIdLst>
  <p:sldIdLst>
    <p:sldId xmlns:r="http://schemas.openxmlformats.org/officeDocument/2006/relationships" id="256" r:id="R346629fe0eca45f2"/>
    <p:sldId xmlns:r="http://schemas.openxmlformats.org/officeDocument/2006/relationships" id="257" r:id="Rac82c353087b4c83"/>
    <p:sldId xmlns:r="http://schemas.openxmlformats.org/officeDocument/2006/relationships" id="258" r:id="R28514d1b5d634324"/>
    <p:sldId xmlns:r="http://schemas.openxmlformats.org/officeDocument/2006/relationships" id="259" r:id="Rf52283d53ca4407f"/>
    <p:sldId xmlns:r="http://schemas.openxmlformats.org/officeDocument/2006/relationships" id="260" r:id="R3a249482f82b41cb"/>
    <p:sldId xmlns:r="http://schemas.openxmlformats.org/officeDocument/2006/relationships" id="261" r:id="R406215b963014027"/>
    <p:sldId xmlns:r="http://schemas.openxmlformats.org/officeDocument/2006/relationships" id="262" r:id="Rf22cbd51445d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2fd4d168b4d03" /><Relationship Type="http://schemas.openxmlformats.org/officeDocument/2006/relationships/slide" Target="/ppt/slides/slide1.xml" Id="R346629fe0eca45f2" /><Relationship Type="http://schemas.openxmlformats.org/officeDocument/2006/relationships/slide" Target="/ppt/slides/slide2.xml" Id="Rac82c353087b4c83" /><Relationship Type="http://schemas.openxmlformats.org/officeDocument/2006/relationships/slide" Target="/ppt/slides/slide3.xml" Id="R28514d1b5d634324" /><Relationship Type="http://schemas.openxmlformats.org/officeDocument/2006/relationships/slide" Target="/ppt/slides/slide4.xml" Id="Rf52283d53ca4407f" /><Relationship Type="http://schemas.openxmlformats.org/officeDocument/2006/relationships/slide" Target="/ppt/slides/slide5.xml" Id="R3a249482f82b41cb" /><Relationship Type="http://schemas.openxmlformats.org/officeDocument/2006/relationships/slide" Target="/ppt/slides/slide6.xml" Id="R406215b963014027" /><Relationship Type="http://schemas.openxmlformats.org/officeDocument/2006/relationships/slide" Target="/ppt/slides/slide7.xml" Id="Rf22cbd51445d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7200d769a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99b3a3594e5c" /><Relationship Type="http://schemas.openxmlformats.org/officeDocument/2006/relationships/theme" Target="/ppt/slideMasters/theme/theme1.xml" Id="Rc654fe1df0e1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f99b3a359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b741ac4b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1901e456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b721ad6a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84d1efc0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9a27bdc2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64612be1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a27ef413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