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3426dd5da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81197b485480d"/>
  </p:sldMasterIdLst>
  <p:sldIdLst>
    <p:sldId xmlns:r="http://schemas.openxmlformats.org/officeDocument/2006/relationships" id="256" r:id="R24f04f44412e471f"/>
    <p:sldId xmlns:r="http://schemas.openxmlformats.org/officeDocument/2006/relationships" id="257" r:id="Rfb5900f8f4694e27"/>
    <p:sldId xmlns:r="http://schemas.openxmlformats.org/officeDocument/2006/relationships" id="258" r:id="R57f524f8742149b0"/>
    <p:sldId xmlns:r="http://schemas.openxmlformats.org/officeDocument/2006/relationships" id="259" r:id="R28f685ed239c42f3"/>
    <p:sldId xmlns:r="http://schemas.openxmlformats.org/officeDocument/2006/relationships" id="260" r:id="R90c9a454837843c6"/>
    <p:sldId xmlns:r="http://schemas.openxmlformats.org/officeDocument/2006/relationships" id="261" r:id="R3da3fb5f8f4e4af8"/>
    <p:sldId xmlns:r="http://schemas.openxmlformats.org/officeDocument/2006/relationships" id="262" r:id="Ra31831653172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81197b485480d" /><Relationship Type="http://schemas.openxmlformats.org/officeDocument/2006/relationships/slide" Target="/ppt/slides/slide1.xml" Id="R24f04f44412e471f" /><Relationship Type="http://schemas.openxmlformats.org/officeDocument/2006/relationships/slide" Target="/ppt/slides/slide2.xml" Id="Rfb5900f8f4694e27" /><Relationship Type="http://schemas.openxmlformats.org/officeDocument/2006/relationships/slide" Target="/ppt/slides/slide3.xml" Id="R57f524f8742149b0" /><Relationship Type="http://schemas.openxmlformats.org/officeDocument/2006/relationships/slide" Target="/ppt/slides/slide4.xml" Id="R28f685ed239c42f3" /><Relationship Type="http://schemas.openxmlformats.org/officeDocument/2006/relationships/slide" Target="/ppt/slides/slide5.xml" Id="R90c9a454837843c6" /><Relationship Type="http://schemas.openxmlformats.org/officeDocument/2006/relationships/slide" Target="/ppt/slides/slide6.xml" Id="R3da3fb5f8f4e4af8" /><Relationship Type="http://schemas.openxmlformats.org/officeDocument/2006/relationships/slide" Target="/ppt/slides/slide7.xml" Id="Ra31831653172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96c3759b1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944edfdb44cd" /><Relationship Type="http://schemas.openxmlformats.org/officeDocument/2006/relationships/theme" Target="/ppt/slideMasters/theme/theme1.xml" Id="Rf8d6cfa603b2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4944edfdb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766f8bc92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36675c879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a963dcbd7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ff7bbb32a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ecb2182d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ccb8af60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e6d46c0a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48 903 683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