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6ee80377a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cc60f4bd9406a"/>
  </p:sldMasterIdLst>
  <p:sldIdLst>
    <p:sldId xmlns:r="http://schemas.openxmlformats.org/officeDocument/2006/relationships" id="256" r:id="Rf4e1187aa9694b0a"/>
    <p:sldId xmlns:r="http://schemas.openxmlformats.org/officeDocument/2006/relationships" id="257" r:id="Rd7bad18d2c9d4644"/>
    <p:sldId xmlns:r="http://schemas.openxmlformats.org/officeDocument/2006/relationships" id="258" r:id="R88f7857829534e38"/>
    <p:sldId xmlns:r="http://schemas.openxmlformats.org/officeDocument/2006/relationships" id="259" r:id="R8dce79266bc24169"/>
    <p:sldId xmlns:r="http://schemas.openxmlformats.org/officeDocument/2006/relationships" id="260" r:id="Raa55d42e7c5949a1"/>
    <p:sldId xmlns:r="http://schemas.openxmlformats.org/officeDocument/2006/relationships" id="261" r:id="R17872512f4964a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cc60f4bd9406a" /><Relationship Type="http://schemas.openxmlformats.org/officeDocument/2006/relationships/slide" Target="/ppt/slides/slide1.xml" Id="Rf4e1187aa9694b0a" /><Relationship Type="http://schemas.openxmlformats.org/officeDocument/2006/relationships/slide" Target="/ppt/slides/slide2.xml" Id="Rd7bad18d2c9d4644" /><Relationship Type="http://schemas.openxmlformats.org/officeDocument/2006/relationships/slide" Target="/ppt/slides/slide3.xml" Id="R88f7857829534e38" /><Relationship Type="http://schemas.openxmlformats.org/officeDocument/2006/relationships/slide" Target="/ppt/slides/slide4.xml" Id="R8dce79266bc24169" /><Relationship Type="http://schemas.openxmlformats.org/officeDocument/2006/relationships/slide" Target="/ppt/slides/slide5.xml" Id="Raa55d42e7c5949a1" /><Relationship Type="http://schemas.openxmlformats.org/officeDocument/2006/relationships/slide" Target="/ppt/slides/slide6.xml" Id="R17872512f4964a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63e5ff0bb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5070c8a1445e6" /><Relationship Type="http://schemas.openxmlformats.org/officeDocument/2006/relationships/theme" Target="/ppt/slideMasters/theme/theme1.xml" Id="Rcbdde6fa17e247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5070c8a1445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6b2f6d842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86d5d2cc1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a8abafcb47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f235c207047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a7a072a046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aa731af246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