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4ed214538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01a26c5f884634"/>
  </p:sldMasterIdLst>
  <p:sldIdLst>
    <p:sldId xmlns:r="http://schemas.openxmlformats.org/officeDocument/2006/relationships" id="256" r:id="Rf40f9661788f4b0a"/>
    <p:sldId xmlns:r="http://schemas.openxmlformats.org/officeDocument/2006/relationships" id="257" r:id="R3ccc7862a706479d"/>
    <p:sldId xmlns:r="http://schemas.openxmlformats.org/officeDocument/2006/relationships" id="258" r:id="Re94ae2d76b474182"/>
    <p:sldId xmlns:r="http://schemas.openxmlformats.org/officeDocument/2006/relationships" id="259" r:id="Rc2d079bc4c6c40e7"/>
    <p:sldId xmlns:r="http://schemas.openxmlformats.org/officeDocument/2006/relationships" id="260" r:id="R18625fb9aeb041b5"/>
    <p:sldId xmlns:r="http://schemas.openxmlformats.org/officeDocument/2006/relationships" id="261" r:id="Rc8c3fa71edef45b2"/>
    <p:sldId xmlns:r="http://schemas.openxmlformats.org/officeDocument/2006/relationships" id="262" r:id="R31f70a47161f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1a26c5f884634" /><Relationship Type="http://schemas.openxmlformats.org/officeDocument/2006/relationships/slide" Target="/ppt/slides/slide1.xml" Id="Rf40f9661788f4b0a" /><Relationship Type="http://schemas.openxmlformats.org/officeDocument/2006/relationships/slide" Target="/ppt/slides/slide2.xml" Id="R3ccc7862a706479d" /><Relationship Type="http://schemas.openxmlformats.org/officeDocument/2006/relationships/slide" Target="/ppt/slides/slide3.xml" Id="Re94ae2d76b474182" /><Relationship Type="http://schemas.openxmlformats.org/officeDocument/2006/relationships/slide" Target="/ppt/slides/slide4.xml" Id="Rc2d079bc4c6c40e7" /><Relationship Type="http://schemas.openxmlformats.org/officeDocument/2006/relationships/slide" Target="/ppt/slides/slide5.xml" Id="R18625fb9aeb041b5" /><Relationship Type="http://schemas.openxmlformats.org/officeDocument/2006/relationships/slide" Target="/ppt/slides/slide6.xml" Id="Rc8c3fa71edef45b2" /><Relationship Type="http://schemas.openxmlformats.org/officeDocument/2006/relationships/slide" Target="/ppt/slides/slide7.xml" Id="R31f70a47161f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cb0ba7779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f0f8f866e44cd" /><Relationship Type="http://schemas.openxmlformats.org/officeDocument/2006/relationships/theme" Target="/ppt/slideMasters/theme/theme1.xml" Id="R5298adefa0a6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f0f8f866e44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d5b6c39db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bcee85619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367f09f5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269fc92b0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dad36be3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108464366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1b6e02c31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CNC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CNC PRODUKSJON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3 079 174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WECANYX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CNC PRODUKSJON AS</a:t>
            </a:r>
          </a:p>
        </p:txBody>
      </p:sp>
    </p:spTree>
  </p:cSld>
  <p:clrMapOvr>
    <a:masterClrMapping xmlns:a="http://schemas.openxmlformats.org/drawingml/2006/main"/>
  </p:clrMapOvr>
</p:sld>
</file>