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3eb2d2c6e4141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c68ab8357648dd"/>
  </p:sldMasterIdLst>
  <p:sldIdLst>
    <p:sldId xmlns:r="http://schemas.openxmlformats.org/officeDocument/2006/relationships" id="256" r:id="R81f8bcf6c5d147a7"/>
    <p:sldId xmlns:r="http://schemas.openxmlformats.org/officeDocument/2006/relationships" id="257" r:id="R81e15fe39a6c4f4c"/>
    <p:sldId xmlns:r="http://schemas.openxmlformats.org/officeDocument/2006/relationships" id="258" r:id="R81fd0a85e44d42e5"/>
    <p:sldId xmlns:r="http://schemas.openxmlformats.org/officeDocument/2006/relationships" id="259" r:id="R88175318e67e4d71"/>
    <p:sldId xmlns:r="http://schemas.openxmlformats.org/officeDocument/2006/relationships" id="260" r:id="R1cefc5b762ae41a8"/>
    <p:sldId xmlns:r="http://schemas.openxmlformats.org/officeDocument/2006/relationships" id="261" r:id="Rcdfeb59ec24546f9"/>
    <p:sldId xmlns:r="http://schemas.openxmlformats.org/officeDocument/2006/relationships" id="262" r:id="R42a4e7f0fc9f49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c68ab8357648dd" /><Relationship Type="http://schemas.openxmlformats.org/officeDocument/2006/relationships/slide" Target="/ppt/slides/slide1.xml" Id="R81f8bcf6c5d147a7" /><Relationship Type="http://schemas.openxmlformats.org/officeDocument/2006/relationships/slide" Target="/ppt/slides/slide2.xml" Id="R81e15fe39a6c4f4c" /><Relationship Type="http://schemas.openxmlformats.org/officeDocument/2006/relationships/slide" Target="/ppt/slides/slide3.xml" Id="R81fd0a85e44d42e5" /><Relationship Type="http://schemas.openxmlformats.org/officeDocument/2006/relationships/slide" Target="/ppt/slides/slide4.xml" Id="R88175318e67e4d71" /><Relationship Type="http://schemas.openxmlformats.org/officeDocument/2006/relationships/slide" Target="/ppt/slides/slide5.xml" Id="R1cefc5b762ae41a8" /><Relationship Type="http://schemas.openxmlformats.org/officeDocument/2006/relationships/slide" Target="/ppt/slides/slide6.xml" Id="Rcdfeb59ec24546f9" /><Relationship Type="http://schemas.openxmlformats.org/officeDocument/2006/relationships/slide" Target="/ppt/slides/slide7.xml" Id="R42a4e7f0fc9f49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f13bfc614d4a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dacb8a76a4283" /><Relationship Type="http://schemas.openxmlformats.org/officeDocument/2006/relationships/theme" Target="/ppt/slideMasters/theme/theme1.xml" Id="R4c2b8e778b3346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a5dacb8a76a428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f6345cefab47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ed875c55634c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6561bb41e146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6c5092ba6f4bd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0899f821548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883aedaec42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0085ecc3447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ELLINOR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ELLINOR INVEST AS ble etablert [år] og holder til i Charlottenlund.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667 613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47 561 128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48 241 118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ELLINOR WIKAN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Jakobslivegen 11A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7058 Charlottenlund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925 141 364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ELLINOR INVEST AS</a:t>
            </a:r>
          </a:p>
        </p:txBody>
      </p:sp>
    </p:spTree>
  </p:cSld>
  <p:clrMapOvr>
    <a:masterClrMapping xmlns:a="http://schemas.openxmlformats.org/drawingml/2006/main"/>
  </p:clrMapOvr>
</p:sld>
</file>