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b86bfa64e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5673e14c64ffc"/>
  </p:sldMasterIdLst>
  <p:sldIdLst>
    <p:sldId xmlns:r="http://schemas.openxmlformats.org/officeDocument/2006/relationships" id="256" r:id="R1a5da138a9e14c28"/>
    <p:sldId xmlns:r="http://schemas.openxmlformats.org/officeDocument/2006/relationships" id="257" r:id="R36c56410173d4f0e"/>
    <p:sldId xmlns:r="http://schemas.openxmlformats.org/officeDocument/2006/relationships" id="258" r:id="Rb3d6a08bd1504b90"/>
    <p:sldId xmlns:r="http://schemas.openxmlformats.org/officeDocument/2006/relationships" id="259" r:id="Rfafab14b3f4e4f68"/>
    <p:sldId xmlns:r="http://schemas.openxmlformats.org/officeDocument/2006/relationships" id="260" r:id="R3667f4f1380041ab"/>
    <p:sldId xmlns:r="http://schemas.openxmlformats.org/officeDocument/2006/relationships" id="261" r:id="R2c5f5bb511534cc6"/>
    <p:sldId xmlns:r="http://schemas.openxmlformats.org/officeDocument/2006/relationships" id="262" r:id="R23fc6a40b7e8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5673e14c64ffc" /><Relationship Type="http://schemas.openxmlformats.org/officeDocument/2006/relationships/slide" Target="/ppt/slides/slide1.xml" Id="R1a5da138a9e14c28" /><Relationship Type="http://schemas.openxmlformats.org/officeDocument/2006/relationships/slide" Target="/ppt/slides/slide2.xml" Id="R36c56410173d4f0e" /><Relationship Type="http://schemas.openxmlformats.org/officeDocument/2006/relationships/slide" Target="/ppt/slides/slide3.xml" Id="Rb3d6a08bd1504b90" /><Relationship Type="http://schemas.openxmlformats.org/officeDocument/2006/relationships/slide" Target="/ppt/slides/slide4.xml" Id="Rfafab14b3f4e4f68" /><Relationship Type="http://schemas.openxmlformats.org/officeDocument/2006/relationships/slide" Target="/ppt/slides/slide5.xml" Id="R3667f4f1380041ab" /><Relationship Type="http://schemas.openxmlformats.org/officeDocument/2006/relationships/slide" Target="/ppt/slides/slide6.xml" Id="R2c5f5bb511534cc6" /><Relationship Type="http://schemas.openxmlformats.org/officeDocument/2006/relationships/slide" Target="/ppt/slides/slide7.xml" Id="R23fc6a40b7e8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fc5f24ecd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7cb8b7a03446b" /><Relationship Type="http://schemas.openxmlformats.org/officeDocument/2006/relationships/theme" Target="/ppt/slideMasters/theme/theme1.xml" Id="R48bf7e0c4544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7cb8b7a0344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7a4b4b3474f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de1ab5ec844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efee3a407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7f0acf76c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ce432d0be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fe78f962f4d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030205a8248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 KAPITAL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12 341 226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22 033 029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 BENJAMIN AALL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Statsraad Niels Aalls veg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925 141 755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