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d2a7526c7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ad580766f4eb9"/>
  </p:sldMasterIdLst>
  <p:sldIdLst>
    <p:sldId xmlns:r="http://schemas.openxmlformats.org/officeDocument/2006/relationships" id="256" r:id="R801bc8f5c20e406d"/>
    <p:sldId xmlns:r="http://schemas.openxmlformats.org/officeDocument/2006/relationships" id="257" r:id="R167ef3aefcc14473"/>
    <p:sldId xmlns:r="http://schemas.openxmlformats.org/officeDocument/2006/relationships" id="258" r:id="R489b1e932a984730"/>
    <p:sldId xmlns:r="http://schemas.openxmlformats.org/officeDocument/2006/relationships" id="259" r:id="R0f25736bdd274779"/>
    <p:sldId xmlns:r="http://schemas.openxmlformats.org/officeDocument/2006/relationships" id="260" r:id="R0049fb5a978446c3"/>
    <p:sldId xmlns:r="http://schemas.openxmlformats.org/officeDocument/2006/relationships" id="261" r:id="R9ee8b3d7bf2840ca"/>
    <p:sldId xmlns:r="http://schemas.openxmlformats.org/officeDocument/2006/relationships" id="262" r:id="Reba104f08499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ad580766f4eb9" /><Relationship Type="http://schemas.openxmlformats.org/officeDocument/2006/relationships/slide" Target="/ppt/slides/slide1.xml" Id="R801bc8f5c20e406d" /><Relationship Type="http://schemas.openxmlformats.org/officeDocument/2006/relationships/slide" Target="/ppt/slides/slide2.xml" Id="R167ef3aefcc14473" /><Relationship Type="http://schemas.openxmlformats.org/officeDocument/2006/relationships/slide" Target="/ppt/slides/slide3.xml" Id="R489b1e932a984730" /><Relationship Type="http://schemas.openxmlformats.org/officeDocument/2006/relationships/slide" Target="/ppt/slides/slide4.xml" Id="R0f25736bdd274779" /><Relationship Type="http://schemas.openxmlformats.org/officeDocument/2006/relationships/slide" Target="/ppt/slides/slide5.xml" Id="R0049fb5a978446c3" /><Relationship Type="http://schemas.openxmlformats.org/officeDocument/2006/relationships/slide" Target="/ppt/slides/slide6.xml" Id="R9ee8b3d7bf2840ca" /><Relationship Type="http://schemas.openxmlformats.org/officeDocument/2006/relationships/slide" Target="/ppt/slides/slide7.xml" Id="Reba104f08499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b113199b7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d0f3714140c4" /><Relationship Type="http://schemas.openxmlformats.org/officeDocument/2006/relationships/theme" Target="/ppt/slideMasters/theme/theme1.xml" Id="Rb15e6be54906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2d0f37141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d32e328b1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cbd10810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5275268a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1a574fed6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60851984a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88e634095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82775559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40 084 048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40 784 048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WIKAN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Wikan, Roosevelts veg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