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d739a2a34e4b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43d7a4fcc64826"/>
  </p:sldMasterIdLst>
  <p:sldIdLst>
    <p:sldId xmlns:r="http://schemas.openxmlformats.org/officeDocument/2006/relationships" id="256" r:id="Re3a4d53b725942b0"/>
    <p:sldId xmlns:r="http://schemas.openxmlformats.org/officeDocument/2006/relationships" id="257" r:id="R6ca4eee248234aeb"/>
    <p:sldId xmlns:r="http://schemas.openxmlformats.org/officeDocument/2006/relationships" id="258" r:id="R6fdeb75a76f6433d"/>
    <p:sldId xmlns:r="http://schemas.openxmlformats.org/officeDocument/2006/relationships" id="259" r:id="R702cb714d1ff4a54"/>
    <p:sldId xmlns:r="http://schemas.openxmlformats.org/officeDocument/2006/relationships" id="260" r:id="R7a45860d53ad41d9"/>
    <p:sldId xmlns:r="http://schemas.openxmlformats.org/officeDocument/2006/relationships" id="261" r:id="Re069d21585354d52"/>
    <p:sldId xmlns:r="http://schemas.openxmlformats.org/officeDocument/2006/relationships" id="262" r:id="R4148779ca2c843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43d7a4fcc64826" /><Relationship Type="http://schemas.openxmlformats.org/officeDocument/2006/relationships/slide" Target="/ppt/slides/slide1.xml" Id="Re3a4d53b725942b0" /><Relationship Type="http://schemas.openxmlformats.org/officeDocument/2006/relationships/slide" Target="/ppt/slides/slide2.xml" Id="R6ca4eee248234aeb" /><Relationship Type="http://schemas.openxmlformats.org/officeDocument/2006/relationships/slide" Target="/ppt/slides/slide3.xml" Id="R6fdeb75a76f6433d" /><Relationship Type="http://schemas.openxmlformats.org/officeDocument/2006/relationships/slide" Target="/ppt/slides/slide4.xml" Id="R702cb714d1ff4a54" /><Relationship Type="http://schemas.openxmlformats.org/officeDocument/2006/relationships/slide" Target="/ppt/slides/slide5.xml" Id="R7a45860d53ad41d9" /><Relationship Type="http://schemas.openxmlformats.org/officeDocument/2006/relationships/slide" Target="/ppt/slides/slide6.xml" Id="Re069d21585354d52" /><Relationship Type="http://schemas.openxmlformats.org/officeDocument/2006/relationships/slide" Target="/ppt/slides/slide7.xml" Id="R4148779ca2c843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4fca33085841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33e4edf3049dc" /><Relationship Type="http://schemas.openxmlformats.org/officeDocument/2006/relationships/theme" Target="/ppt/slideMasters/theme/theme1.xml" Id="R5fa723249c424e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733e4edf3049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99886fdaa4d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3d13733f54e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bb64fd2fd42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9cc022b9c4d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4f8f01d0c43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e9b10112f4a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50e840d4645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5-PLUSS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5-PLUSS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5-PLUSS AS ble etablert [år] og holder til i Førresfjorden.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5-PLUSS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5-PLUSS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5-PLUSS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26 966 165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2 630 647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2 157 040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2 210 601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9 867 964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5-PLUSS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AUSTEVIK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HASK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MIDTTEIGEN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RAMSVOLL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5-PLUSS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Frakkagjerdvegen 191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5563 Førresfjorden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post@5-pluss.no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www.5-Pluss.no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925 151 564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5-PLUSS AS</a:t>
            </a:r>
          </a:p>
        </p:txBody>
      </p:sp>
    </p:spTree>
  </p:cSld>
  <p:clrMapOvr>
    <a:masterClrMapping xmlns:a="http://schemas.openxmlformats.org/drawingml/2006/main"/>
  </p:clrMapOvr>
</p:sld>
</file>