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917f959f1a4c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f1ca5d58ed45da"/>
  </p:sldMasterIdLst>
  <p:sldIdLst>
    <p:sldId xmlns:r="http://schemas.openxmlformats.org/officeDocument/2006/relationships" id="256" r:id="R05f0e19548b14519"/>
    <p:sldId xmlns:r="http://schemas.openxmlformats.org/officeDocument/2006/relationships" id="257" r:id="R1e22c7d83e984128"/>
    <p:sldId xmlns:r="http://schemas.openxmlformats.org/officeDocument/2006/relationships" id="258" r:id="R81059b9ef9f54291"/>
    <p:sldId xmlns:r="http://schemas.openxmlformats.org/officeDocument/2006/relationships" id="259" r:id="Racb4df7d347147b8"/>
    <p:sldId xmlns:r="http://schemas.openxmlformats.org/officeDocument/2006/relationships" id="260" r:id="R8a7b4ee924f44431"/>
    <p:sldId xmlns:r="http://schemas.openxmlformats.org/officeDocument/2006/relationships" id="261" r:id="R737b527ed1a242dd"/>
    <p:sldId xmlns:r="http://schemas.openxmlformats.org/officeDocument/2006/relationships" id="262" r:id="Rfbc5e733dd6348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f1ca5d58ed45da" /><Relationship Type="http://schemas.openxmlformats.org/officeDocument/2006/relationships/slide" Target="/ppt/slides/slide1.xml" Id="R05f0e19548b14519" /><Relationship Type="http://schemas.openxmlformats.org/officeDocument/2006/relationships/slide" Target="/ppt/slides/slide2.xml" Id="R1e22c7d83e984128" /><Relationship Type="http://schemas.openxmlformats.org/officeDocument/2006/relationships/slide" Target="/ppt/slides/slide3.xml" Id="R81059b9ef9f54291" /><Relationship Type="http://schemas.openxmlformats.org/officeDocument/2006/relationships/slide" Target="/ppt/slides/slide4.xml" Id="Racb4df7d347147b8" /><Relationship Type="http://schemas.openxmlformats.org/officeDocument/2006/relationships/slide" Target="/ppt/slides/slide5.xml" Id="R8a7b4ee924f44431" /><Relationship Type="http://schemas.openxmlformats.org/officeDocument/2006/relationships/slide" Target="/ppt/slides/slide6.xml" Id="R737b527ed1a242dd" /><Relationship Type="http://schemas.openxmlformats.org/officeDocument/2006/relationships/slide" Target="/ppt/slides/slide7.xml" Id="Rfbc5e733dd6348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8164bc3eef44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c67255f3e4c31" /><Relationship Type="http://schemas.openxmlformats.org/officeDocument/2006/relationships/theme" Target="/ppt/slideMasters/theme/theme1.xml" Id="Rfe203e5bcba14b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6c67255f3e4c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19c86aeee044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096ebade048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1e8252adc343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d031ffa9a4b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8d46a62404d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a31e951a044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9d0cbf71142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ASLAN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ASLAN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ASLAN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ASLAN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ASLAN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ASLAN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−63 790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546 442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ASLAN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 ELISE KRISTIANSEN BJERKELI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ASLAN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Hjørungavåggata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925 156 027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ASLAN AS</a:t>
            </a:r>
          </a:p>
        </p:txBody>
      </p:sp>
    </p:spTree>
  </p:cSld>
  <p:clrMapOvr>
    <a:masterClrMapping xmlns:a="http://schemas.openxmlformats.org/drawingml/2006/main"/>
  </p:clrMapOvr>
</p:sld>
</file>