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ba784f92dc4a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835584de8d4954"/>
  </p:sldMasterIdLst>
  <p:sldIdLst>
    <p:sldId xmlns:r="http://schemas.openxmlformats.org/officeDocument/2006/relationships" id="256" r:id="R3065d28f9ec14f30"/>
    <p:sldId xmlns:r="http://schemas.openxmlformats.org/officeDocument/2006/relationships" id="257" r:id="R7005bebdca314777"/>
    <p:sldId xmlns:r="http://schemas.openxmlformats.org/officeDocument/2006/relationships" id="258" r:id="R8904e99c6b904148"/>
    <p:sldId xmlns:r="http://schemas.openxmlformats.org/officeDocument/2006/relationships" id="259" r:id="R9fc11150be3e4154"/>
    <p:sldId xmlns:r="http://schemas.openxmlformats.org/officeDocument/2006/relationships" id="260" r:id="R7c79a2b33868471f"/>
    <p:sldId xmlns:r="http://schemas.openxmlformats.org/officeDocument/2006/relationships" id="261" r:id="R3e16973709984289"/>
    <p:sldId xmlns:r="http://schemas.openxmlformats.org/officeDocument/2006/relationships" id="262" r:id="R9b7db8cffa1440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835584de8d4954" /><Relationship Type="http://schemas.openxmlformats.org/officeDocument/2006/relationships/slide" Target="/ppt/slides/slide1.xml" Id="R3065d28f9ec14f30" /><Relationship Type="http://schemas.openxmlformats.org/officeDocument/2006/relationships/slide" Target="/ppt/slides/slide2.xml" Id="R7005bebdca314777" /><Relationship Type="http://schemas.openxmlformats.org/officeDocument/2006/relationships/slide" Target="/ppt/slides/slide3.xml" Id="R8904e99c6b904148" /><Relationship Type="http://schemas.openxmlformats.org/officeDocument/2006/relationships/slide" Target="/ppt/slides/slide4.xml" Id="R9fc11150be3e4154" /><Relationship Type="http://schemas.openxmlformats.org/officeDocument/2006/relationships/slide" Target="/ppt/slides/slide5.xml" Id="R7c79a2b33868471f" /><Relationship Type="http://schemas.openxmlformats.org/officeDocument/2006/relationships/slide" Target="/ppt/slides/slide6.xml" Id="R3e16973709984289" /><Relationship Type="http://schemas.openxmlformats.org/officeDocument/2006/relationships/slide" Target="/ppt/slides/slide7.xml" Id="R9b7db8cffa1440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0647c0d93140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1444d77234082" /><Relationship Type="http://schemas.openxmlformats.org/officeDocument/2006/relationships/theme" Target="/ppt/slideMasters/theme/theme1.xml" Id="R0076a472949143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d1444d772340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e649944734e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e2a8f30564c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ecd3bd91247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6132a7e2a4a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88b9fb6064d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c47c222bc47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00aad4c4049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4A-B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4A-B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4A-B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4A-B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4A-B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4A-B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414 407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889 407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4A-B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ANJALI BHATNAGAR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4A-B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Nordalveien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925 156 035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4A-B HOLDING AS</a:t>
            </a:r>
          </a:p>
        </p:txBody>
      </p:sp>
    </p:spTree>
  </p:cSld>
  <p:clrMapOvr>
    <a:masterClrMapping xmlns:a="http://schemas.openxmlformats.org/drawingml/2006/main"/>
  </p:clrMapOvr>
</p:sld>
</file>