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dda7ae230341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27b9a87164b24"/>
  </p:sldMasterIdLst>
  <p:sldIdLst>
    <p:sldId xmlns:r="http://schemas.openxmlformats.org/officeDocument/2006/relationships" id="256" r:id="R1f32f138fad7492e"/>
    <p:sldId xmlns:r="http://schemas.openxmlformats.org/officeDocument/2006/relationships" id="257" r:id="Rd0973626a42a46c2"/>
    <p:sldId xmlns:r="http://schemas.openxmlformats.org/officeDocument/2006/relationships" id="258" r:id="Rde8c6e89b39848e0"/>
    <p:sldId xmlns:r="http://schemas.openxmlformats.org/officeDocument/2006/relationships" id="259" r:id="R454a71cb543f4bcf"/>
    <p:sldId xmlns:r="http://schemas.openxmlformats.org/officeDocument/2006/relationships" id="260" r:id="R9c43a621b2144d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27b9a87164b24" /><Relationship Type="http://schemas.openxmlformats.org/officeDocument/2006/relationships/slide" Target="/ppt/slides/slide1.xml" Id="R1f32f138fad7492e" /><Relationship Type="http://schemas.openxmlformats.org/officeDocument/2006/relationships/slide" Target="/ppt/slides/slide2.xml" Id="Rd0973626a42a46c2" /><Relationship Type="http://schemas.openxmlformats.org/officeDocument/2006/relationships/slide" Target="/ppt/slides/slide3.xml" Id="Rde8c6e89b39848e0" /><Relationship Type="http://schemas.openxmlformats.org/officeDocument/2006/relationships/slide" Target="/ppt/slides/slide4.xml" Id="R454a71cb543f4bcf" /><Relationship Type="http://schemas.openxmlformats.org/officeDocument/2006/relationships/slide" Target="/ppt/slides/slide5.xml" Id="R9c43a621b2144d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48a47744e46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6f24c6b814f03" /><Relationship Type="http://schemas.openxmlformats.org/officeDocument/2006/relationships/theme" Target="/ppt/slideMasters/theme/theme1.xml" Id="R674fab271b6a43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6f24c6b814f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e755635264f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a843f71d54b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eb3763e33945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699f3c98044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1ea8f6bf746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KRONPRINSENSGATE 10 KIRKENES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KRONPRINSENSGATE 10 KIRKENES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Edith Miriam Solgull Stenbakk, Kronprinsens gate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9900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925 159 468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KRONPRINSENSGATE 10 KIRKENES</a:t>
            </a:r>
          </a:p>
        </p:txBody>
      </p:sp>
    </p:spTree>
  </p:cSld>
  <p:clrMapOvr>
    <a:masterClrMapping xmlns:a="http://schemas.openxmlformats.org/drawingml/2006/main"/>
  </p:clrMapOvr>
</p:sld>
</file>