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a4109ad45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03c872e0c43f2"/>
  </p:sldMasterIdLst>
  <p:sldIdLst>
    <p:sldId xmlns:r="http://schemas.openxmlformats.org/officeDocument/2006/relationships" id="256" r:id="R3714fc2e88c5410d"/>
    <p:sldId xmlns:r="http://schemas.openxmlformats.org/officeDocument/2006/relationships" id="257" r:id="Rb69f257b6abd4fb7"/>
    <p:sldId xmlns:r="http://schemas.openxmlformats.org/officeDocument/2006/relationships" id="258" r:id="R4f0c4e50968049a1"/>
    <p:sldId xmlns:r="http://schemas.openxmlformats.org/officeDocument/2006/relationships" id="259" r:id="Rf5ac03504c4a4501"/>
    <p:sldId xmlns:r="http://schemas.openxmlformats.org/officeDocument/2006/relationships" id="260" r:id="R61f17d96accf478f"/>
    <p:sldId xmlns:r="http://schemas.openxmlformats.org/officeDocument/2006/relationships" id="261" r:id="Ra609b856c5674bcd"/>
    <p:sldId xmlns:r="http://schemas.openxmlformats.org/officeDocument/2006/relationships" id="262" r:id="R1ff9b3f99fcd4e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03c872e0c43f2" /><Relationship Type="http://schemas.openxmlformats.org/officeDocument/2006/relationships/slide" Target="/ppt/slides/slide1.xml" Id="R3714fc2e88c5410d" /><Relationship Type="http://schemas.openxmlformats.org/officeDocument/2006/relationships/slide" Target="/ppt/slides/slide2.xml" Id="Rb69f257b6abd4fb7" /><Relationship Type="http://schemas.openxmlformats.org/officeDocument/2006/relationships/slide" Target="/ppt/slides/slide3.xml" Id="R4f0c4e50968049a1" /><Relationship Type="http://schemas.openxmlformats.org/officeDocument/2006/relationships/slide" Target="/ppt/slides/slide4.xml" Id="Rf5ac03504c4a4501" /><Relationship Type="http://schemas.openxmlformats.org/officeDocument/2006/relationships/slide" Target="/ppt/slides/slide5.xml" Id="R61f17d96accf478f" /><Relationship Type="http://schemas.openxmlformats.org/officeDocument/2006/relationships/slide" Target="/ppt/slides/slide6.xml" Id="Ra609b856c5674bcd" /><Relationship Type="http://schemas.openxmlformats.org/officeDocument/2006/relationships/slide" Target="/ppt/slides/slide7.xml" Id="R1ff9b3f99fcd4e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c268c5394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f7dade43642f7" /><Relationship Type="http://schemas.openxmlformats.org/officeDocument/2006/relationships/theme" Target="/ppt/slideMasters/theme/theme1.xml" Id="R917bc94047e848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f7dade436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76ae2b202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a112c325d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739f868db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7d7cef400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4e14f04d346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22baac7b4d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7f4747c7945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HERNES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8 003 559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8 006 428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MAGNUS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Hernes Larsen, Stasjonsveien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