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0bd6710c7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463ee06874012"/>
  </p:sldMasterIdLst>
  <p:sldIdLst>
    <p:sldId xmlns:r="http://schemas.openxmlformats.org/officeDocument/2006/relationships" id="256" r:id="R6584ec3c881e4154"/>
    <p:sldId xmlns:r="http://schemas.openxmlformats.org/officeDocument/2006/relationships" id="257" r:id="Re4bb65563b044b30"/>
    <p:sldId xmlns:r="http://schemas.openxmlformats.org/officeDocument/2006/relationships" id="258" r:id="R16ae6a3615d54713"/>
    <p:sldId xmlns:r="http://schemas.openxmlformats.org/officeDocument/2006/relationships" id="259" r:id="Ra028d0f45a9b4177"/>
    <p:sldId xmlns:r="http://schemas.openxmlformats.org/officeDocument/2006/relationships" id="260" r:id="R676eb75eb0a84b9a"/>
    <p:sldId xmlns:r="http://schemas.openxmlformats.org/officeDocument/2006/relationships" id="261" r:id="Rdf1ca01b6050499a"/>
    <p:sldId xmlns:r="http://schemas.openxmlformats.org/officeDocument/2006/relationships" id="262" r:id="R2c9d97210117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463ee06874012" /><Relationship Type="http://schemas.openxmlformats.org/officeDocument/2006/relationships/slide" Target="/ppt/slides/slide1.xml" Id="R6584ec3c881e4154" /><Relationship Type="http://schemas.openxmlformats.org/officeDocument/2006/relationships/slide" Target="/ppt/slides/slide2.xml" Id="Re4bb65563b044b30" /><Relationship Type="http://schemas.openxmlformats.org/officeDocument/2006/relationships/slide" Target="/ppt/slides/slide3.xml" Id="R16ae6a3615d54713" /><Relationship Type="http://schemas.openxmlformats.org/officeDocument/2006/relationships/slide" Target="/ppt/slides/slide4.xml" Id="Ra028d0f45a9b4177" /><Relationship Type="http://schemas.openxmlformats.org/officeDocument/2006/relationships/slide" Target="/ppt/slides/slide5.xml" Id="R676eb75eb0a84b9a" /><Relationship Type="http://schemas.openxmlformats.org/officeDocument/2006/relationships/slide" Target="/ppt/slides/slide6.xml" Id="Rdf1ca01b6050499a" /><Relationship Type="http://schemas.openxmlformats.org/officeDocument/2006/relationships/slide" Target="/ppt/slides/slide7.xml" Id="R2c9d97210117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9e22d20fb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efc983154671" /><Relationship Type="http://schemas.openxmlformats.org/officeDocument/2006/relationships/theme" Target="/ppt/slideMasters/theme/theme1.xml" Id="R32108709df7e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6efc9831546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b23eb901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c21cfbb2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edb3d478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f8b35135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3993022bd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562504eb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bc512b67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VIDJU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VIDJU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792 682 000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826 613 000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 KOMMUNE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VIDJU HOLDING AS</a:t>
            </a:r>
          </a:p>
        </p:txBody>
      </p:sp>
    </p:spTree>
  </p:cSld>
  <p:clrMapOvr>
    <a:masterClrMapping xmlns:a="http://schemas.openxmlformats.org/drawingml/2006/main"/>
  </p:clrMapOvr>
</p:sld>
</file>