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28cdf6dbe46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a1a78fe9384429"/>
  </p:sldMasterIdLst>
  <p:sldIdLst>
    <p:sldId xmlns:r="http://schemas.openxmlformats.org/officeDocument/2006/relationships" id="256" r:id="Rde489710547945e6"/>
    <p:sldId xmlns:r="http://schemas.openxmlformats.org/officeDocument/2006/relationships" id="257" r:id="Ra44c38a6ec0b475e"/>
    <p:sldId xmlns:r="http://schemas.openxmlformats.org/officeDocument/2006/relationships" id="258" r:id="R464f081488394265"/>
    <p:sldId xmlns:r="http://schemas.openxmlformats.org/officeDocument/2006/relationships" id="259" r:id="Re1c8f596d7c54275"/>
    <p:sldId xmlns:r="http://schemas.openxmlformats.org/officeDocument/2006/relationships" id="260" r:id="R38c6973f859b42d1"/>
    <p:sldId xmlns:r="http://schemas.openxmlformats.org/officeDocument/2006/relationships" id="261" r:id="Rc35597b6c5fb462c"/>
    <p:sldId xmlns:r="http://schemas.openxmlformats.org/officeDocument/2006/relationships" id="262" r:id="R7e417ab65f7946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a1a78fe9384429" /><Relationship Type="http://schemas.openxmlformats.org/officeDocument/2006/relationships/slide" Target="/ppt/slides/slide1.xml" Id="Rde489710547945e6" /><Relationship Type="http://schemas.openxmlformats.org/officeDocument/2006/relationships/slide" Target="/ppt/slides/slide2.xml" Id="Ra44c38a6ec0b475e" /><Relationship Type="http://schemas.openxmlformats.org/officeDocument/2006/relationships/slide" Target="/ppt/slides/slide3.xml" Id="R464f081488394265" /><Relationship Type="http://schemas.openxmlformats.org/officeDocument/2006/relationships/slide" Target="/ppt/slides/slide4.xml" Id="Re1c8f596d7c54275" /><Relationship Type="http://schemas.openxmlformats.org/officeDocument/2006/relationships/slide" Target="/ppt/slides/slide5.xml" Id="R38c6973f859b42d1" /><Relationship Type="http://schemas.openxmlformats.org/officeDocument/2006/relationships/slide" Target="/ppt/slides/slide6.xml" Id="Rc35597b6c5fb462c" /><Relationship Type="http://schemas.openxmlformats.org/officeDocument/2006/relationships/slide" Target="/ppt/slides/slide7.xml" Id="R7e417ab65f7946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102728977a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7298ec43c4cd5" /><Relationship Type="http://schemas.openxmlformats.org/officeDocument/2006/relationships/theme" Target="/ppt/slideMasters/theme/theme1.xml" Id="R818e8995135f4c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c7298ec43c4c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0f571fb1e4d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84c56e49d42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1238c694242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de39598c34f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d61040ed54c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74ca1b8434c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c08f034894e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NYHAMN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NYHAMN HOLDING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8 937 381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440 568 095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440 671 401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EIRIKTS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INGRIMS INVEST AS  –  20,1 %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MARITS INVEST AS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THEODOR SIVERTSEN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 MARIE SIVERTSEN  –  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SIVERTSEN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925 207 411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NYHAMN HOLDING AS</a:t>
            </a:r>
          </a:p>
        </p:txBody>
      </p:sp>
    </p:spTree>
  </p:cSld>
  <p:clrMapOvr>
    <a:masterClrMapping xmlns:a="http://schemas.openxmlformats.org/drawingml/2006/main"/>
  </p:clrMapOvr>
</p:sld>
</file>