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03ab5a3ff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19741e7e4e49e9"/>
  </p:sldMasterIdLst>
  <p:sldIdLst>
    <p:sldId xmlns:r="http://schemas.openxmlformats.org/officeDocument/2006/relationships" id="256" r:id="Reaa037c6e0684dee"/>
    <p:sldId xmlns:r="http://schemas.openxmlformats.org/officeDocument/2006/relationships" id="257" r:id="R0c236541acc447ca"/>
    <p:sldId xmlns:r="http://schemas.openxmlformats.org/officeDocument/2006/relationships" id="258" r:id="Ra4eb32d586694960"/>
    <p:sldId xmlns:r="http://schemas.openxmlformats.org/officeDocument/2006/relationships" id="259" r:id="R219bb5f5b61e4084"/>
    <p:sldId xmlns:r="http://schemas.openxmlformats.org/officeDocument/2006/relationships" id="260" r:id="R52587e2f757240bd"/>
    <p:sldId xmlns:r="http://schemas.openxmlformats.org/officeDocument/2006/relationships" id="261" r:id="R8696743ea97b4679"/>
    <p:sldId xmlns:r="http://schemas.openxmlformats.org/officeDocument/2006/relationships" id="262" r:id="Rbb5070cbdbb1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9741e7e4e49e9" /><Relationship Type="http://schemas.openxmlformats.org/officeDocument/2006/relationships/slide" Target="/ppt/slides/slide1.xml" Id="Reaa037c6e0684dee" /><Relationship Type="http://schemas.openxmlformats.org/officeDocument/2006/relationships/slide" Target="/ppt/slides/slide2.xml" Id="R0c236541acc447ca" /><Relationship Type="http://schemas.openxmlformats.org/officeDocument/2006/relationships/slide" Target="/ppt/slides/slide3.xml" Id="Ra4eb32d586694960" /><Relationship Type="http://schemas.openxmlformats.org/officeDocument/2006/relationships/slide" Target="/ppt/slides/slide4.xml" Id="R219bb5f5b61e4084" /><Relationship Type="http://schemas.openxmlformats.org/officeDocument/2006/relationships/slide" Target="/ppt/slides/slide5.xml" Id="R52587e2f757240bd" /><Relationship Type="http://schemas.openxmlformats.org/officeDocument/2006/relationships/slide" Target="/ppt/slides/slide6.xml" Id="R8696743ea97b4679" /><Relationship Type="http://schemas.openxmlformats.org/officeDocument/2006/relationships/slide" Target="/ppt/slides/slide7.xml" Id="Rbb5070cbdbb1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57475e821b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4bbae77c44591" /><Relationship Type="http://schemas.openxmlformats.org/officeDocument/2006/relationships/theme" Target="/ppt/slideMasters/theme/theme1.xml" Id="Rbb570cd7db7f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4bbae77c4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7a05e9922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a96ac072c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4f78852fb4a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efd099b4b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0dad0e6e7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a0d36b8c45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d91eaceb2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RITA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