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1a9013ace44f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9ce598d946432f"/>
  </p:sldMasterIdLst>
  <p:sldIdLst>
    <p:sldId xmlns:r="http://schemas.openxmlformats.org/officeDocument/2006/relationships" id="256" r:id="Rebcad99f325a443a"/>
    <p:sldId xmlns:r="http://schemas.openxmlformats.org/officeDocument/2006/relationships" id="257" r:id="R4138bf76e93d4a23"/>
    <p:sldId xmlns:r="http://schemas.openxmlformats.org/officeDocument/2006/relationships" id="258" r:id="Rf95e6d81353a41ba"/>
    <p:sldId xmlns:r="http://schemas.openxmlformats.org/officeDocument/2006/relationships" id="259" r:id="R29777e2ff8aa4201"/>
    <p:sldId xmlns:r="http://schemas.openxmlformats.org/officeDocument/2006/relationships" id="260" r:id="R01b67e68dc3147b1"/>
    <p:sldId xmlns:r="http://schemas.openxmlformats.org/officeDocument/2006/relationships" id="261" r:id="R491254af06094752"/>
    <p:sldId xmlns:r="http://schemas.openxmlformats.org/officeDocument/2006/relationships" id="262" r:id="R9b81b07ab0e346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9ce598d946432f" /><Relationship Type="http://schemas.openxmlformats.org/officeDocument/2006/relationships/slide" Target="/ppt/slides/slide1.xml" Id="Rebcad99f325a443a" /><Relationship Type="http://schemas.openxmlformats.org/officeDocument/2006/relationships/slide" Target="/ppt/slides/slide2.xml" Id="R4138bf76e93d4a23" /><Relationship Type="http://schemas.openxmlformats.org/officeDocument/2006/relationships/slide" Target="/ppt/slides/slide3.xml" Id="Rf95e6d81353a41ba" /><Relationship Type="http://schemas.openxmlformats.org/officeDocument/2006/relationships/slide" Target="/ppt/slides/slide4.xml" Id="R29777e2ff8aa4201" /><Relationship Type="http://schemas.openxmlformats.org/officeDocument/2006/relationships/slide" Target="/ppt/slides/slide5.xml" Id="R01b67e68dc3147b1" /><Relationship Type="http://schemas.openxmlformats.org/officeDocument/2006/relationships/slide" Target="/ppt/slides/slide6.xml" Id="R491254af06094752" /><Relationship Type="http://schemas.openxmlformats.org/officeDocument/2006/relationships/slide" Target="/ppt/slides/slide7.xml" Id="R9b81b07ab0e346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bb96694d6e4f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dc72234d44d02" /><Relationship Type="http://schemas.openxmlformats.org/officeDocument/2006/relationships/theme" Target="/ppt/slideMasters/theme/theme1.xml" Id="Re97680567ffd4b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8dc72234d44d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e9b7a48c446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90b99d15543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c58e48d634a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4fab6a8b746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2533230244c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9c682128b47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a2c6e40c34a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3 835 220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3 796 003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2 943 718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6 003 099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SRH INVEST SANDEFJORD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 THOMASSEN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HEDBERG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INVEST SANDEFJORD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INVEST SANDEFJORD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925 224 553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HOLDING AS</a:t>
            </a:r>
          </a:p>
        </p:txBody>
      </p:sp>
    </p:spTree>
  </p:cSld>
  <p:clrMapOvr>
    <a:masterClrMapping xmlns:a="http://schemas.openxmlformats.org/drawingml/2006/main"/>
  </p:clrMapOvr>
</p:sld>
</file>