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938b29b9a144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4be0306e1a4f96"/>
  </p:sldMasterIdLst>
  <p:sldIdLst>
    <p:sldId xmlns:r="http://schemas.openxmlformats.org/officeDocument/2006/relationships" id="256" r:id="Re5d254f17d924263"/>
    <p:sldId xmlns:r="http://schemas.openxmlformats.org/officeDocument/2006/relationships" id="257" r:id="Rcebb9c039b5d4314"/>
    <p:sldId xmlns:r="http://schemas.openxmlformats.org/officeDocument/2006/relationships" id="258" r:id="R04f49432b2c64dc2"/>
    <p:sldId xmlns:r="http://schemas.openxmlformats.org/officeDocument/2006/relationships" id="259" r:id="Rca634385381d44cf"/>
    <p:sldId xmlns:r="http://schemas.openxmlformats.org/officeDocument/2006/relationships" id="260" r:id="R35f019ec9c024826"/>
    <p:sldId xmlns:r="http://schemas.openxmlformats.org/officeDocument/2006/relationships" id="261" r:id="Re45eaec867b540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4be0306e1a4f96" /><Relationship Type="http://schemas.openxmlformats.org/officeDocument/2006/relationships/slide" Target="/ppt/slides/slide1.xml" Id="Re5d254f17d924263" /><Relationship Type="http://schemas.openxmlformats.org/officeDocument/2006/relationships/slide" Target="/ppt/slides/slide2.xml" Id="Rcebb9c039b5d4314" /><Relationship Type="http://schemas.openxmlformats.org/officeDocument/2006/relationships/slide" Target="/ppt/slides/slide3.xml" Id="R04f49432b2c64dc2" /><Relationship Type="http://schemas.openxmlformats.org/officeDocument/2006/relationships/slide" Target="/ppt/slides/slide4.xml" Id="Rca634385381d44cf" /><Relationship Type="http://schemas.openxmlformats.org/officeDocument/2006/relationships/slide" Target="/ppt/slides/slide5.xml" Id="R35f019ec9c024826" /><Relationship Type="http://schemas.openxmlformats.org/officeDocument/2006/relationships/slide" Target="/ppt/slides/slide6.xml" Id="Re45eaec867b540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602536801647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db4b0dbcb4859" /><Relationship Type="http://schemas.openxmlformats.org/officeDocument/2006/relationships/theme" Target="/ppt/slideMasters/theme/theme1.xml" Id="Rff859965c4b74c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ddb4b0dbcb48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ff57bf7d74c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669ab798040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798f30b3e48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cb71fe8854b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aba92060b4d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2f052ae334e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68 GRADER NORD OFOTEN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OFOTEN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68 GRADER NORD OFOTEN ble etablert [år] og holder til i Bogen I Ofoten.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OFOTEN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OFOTEN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OFOTEN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−1 343 077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7 622 352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113 572 277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118 428 142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OFOTEN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Bergvikveien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8533 Bogen I Ofoten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www.ofotstiftelsen.no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925 237 671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OFOTEN</a:t>
            </a:r>
          </a:p>
        </p:txBody>
      </p:sp>
    </p:spTree>
  </p:cSld>
  <p:clrMapOvr>
    <a:masterClrMapping xmlns:a="http://schemas.openxmlformats.org/drawingml/2006/main"/>
  </p:clrMapOvr>
</p:sld>
</file>