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a7784d04b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2986125974e26"/>
  </p:sldMasterIdLst>
  <p:sldIdLst>
    <p:sldId xmlns:r="http://schemas.openxmlformats.org/officeDocument/2006/relationships" id="256" r:id="Rf6e4ad29b486406a"/>
    <p:sldId xmlns:r="http://schemas.openxmlformats.org/officeDocument/2006/relationships" id="257" r:id="R9cee3ed40ec84dbc"/>
    <p:sldId xmlns:r="http://schemas.openxmlformats.org/officeDocument/2006/relationships" id="258" r:id="Rec705dd373a14547"/>
    <p:sldId xmlns:r="http://schemas.openxmlformats.org/officeDocument/2006/relationships" id="259" r:id="R2152f0775ba94de7"/>
    <p:sldId xmlns:r="http://schemas.openxmlformats.org/officeDocument/2006/relationships" id="260" r:id="R5ca081bc4f884a54"/>
    <p:sldId xmlns:r="http://schemas.openxmlformats.org/officeDocument/2006/relationships" id="261" r:id="Rda6e2ecac0c04859"/>
    <p:sldId xmlns:r="http://schemas.openxmlformats.org/officeDocument/2006/relationships" id="262" r:id="R85e026591a0a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2986125974e26" /><Relationship Type="http://schemas.openxmlformats.org/officeDocument/2006/relationships/slide" Target="/ppt/slides/slide1.xml" Id="Rf6e4ad29b486406a" /><Relationship Type="http://schemas.openxmlformats.org/officeDocument/2006/relationships/slide" Target="/ppt/slides/slide2.xml" Id="R9cee3ed40ec84dbc" /><Relationship Type="http://schemas.openxmlformats.org/officeDocument/2006/relationships/slide" Target="/ppt/slides/slide3.xml" Id="Rec705dd373a14547" /><Relationship Type="http://schemas.openxmlformats.org/officeDocument/2006/relationships/slide" Target="/ppt/slides/slide4.xml" Id="R2152f0775ba94de7" /><Relationship Type="http://schemas.openxmlformats.org/officeDocument/2006/relationships/slide" Target="/ppt/slides/slide5.xml" Id="R5ca081bc4f884a54" /><Relationship Type="http://schemas.openxmlformats.org/officeDocument/2006/relationships/slide" Target="/ppt/slides/slide6.xml" Id="Rda6e2ecac0c04859" /><Relationship Type="http://schemas.openxmlformats.org/officeDocument/2006/relationships/slide" Target="/ppt/slides/slide7.xml" Id="R85e026591a0a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db8f153c2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43550b9f4d37" /><Relationship Type="http://schemas.openxmlformats.org/officeDocument/2006/relationships/theme" Target="/ppt/slideMasters/theme/theme1.xml" Id="R8d3262c2b7114e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043550b9f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fd2709d73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86f7206bc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712f553e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4b0be9c30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61049b6c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05e00e618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737e85fb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