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594a57ecb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279fb8220e4fb1"/>
  </p:sldMasterIdLst>
  <p:sldIdLst>
    <p:sldId xmlns:r="http://schemas.openxmlformats.org/officeDocument/2006/relationships" id="256" r:id="R0c8bd2817d9d42d8"/>
    <p:sldId xmlns:r="http://schemas.openxmlformats.org/officeDocument/2006/relationships" id="257" r:id="R7aeb63be3c284ed6"/>
    <p:sldId xmlns:r="http://schemas.openxmlformats.org/officeDocument/2006/relationships" id="258" r:id="R203afc2353eb4dce"/>
    <p:sldId xmlns:r="http://schemas.openxmlformats.org/officeDocument/2006/relationships" id="259" r:id="R8c48b3090ee34715"/>
    <p:sldId xmlns:r="http://schemas.openxmlformats.org/officeDocument/2006/relationships" id="260" r:id="R42e6f8efdccd43e5"/>
    <p:sldId xmlns:r="http://schemas.openxmlformats.org/officeDocument/2006/relationships" id="261" r:id="R94b0ab0a473a4c09"/>
    <p:sldId xmlns:r="http://schemas.openxmlformats.org/officeDocument/2006/relationships" id="262" r:id="R9d5320297280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79fb8220e4fb1" /><Relationship Type="http://schemas.openxmlformats.org/officeDocument/2006/relationships/slide" Target="/ppt/slides/slide1.xml" Id="R0c8bd2817d9d42d8" /><Relationship Type="http://schemas.openxmlformats.org/officeDocument/2006/relationships/slide" Target="/ppt/slides/slide2.xml" Id="R7aeb63be3c284ed6" /><Relationship Type="http://schemas.openxmlformats.org/officeDocument/2006/relationships/slide" Target="/ppt/slides/slide3.xml" Id="R203afc2353eb4dce" /><Relationship Type="http://schemas.openxmlformats.org/officeDocument/2006/relationships/slide" Target="/ppt/slides/slide4.xml" Id="R8c48b3090ee34715" /><Relationship Type="http://schemas.openxmlformats.org/officeDocument/2006/relationships/slide" Target="/ppt/slides/slide5.xml" Id="R42e6f8efdccd43e5" /><Relationship Type="http://schemas.openxmlformats.org/officeDocument/2006/relationships/slide" Target="/ppt/slides/slide6.xml" Id="R94b0ab0a473a4c09" /><Relationship Type="http://schemas.openxmlformats.org/officeDocument/2006/relationships/slide" Target="/ppt/slides/slide7.xml" Id="R9d5320297280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f37a5994b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3a6c072f94605" /><Relationship Type="http://schemas.openxmlformats.org/officeDocument/2006/relationships/theme" Target="/ppt/slideMasters/theme/theme1.xml" Id="Refbe5a26848c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3a6c072f9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32039e95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89ed365f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6f1352a0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79d57fba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a7201d3f7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12a66d6d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dcc66e84a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ULVANG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3 290 759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ULVANG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Ulvang, Brøsetvegen 180B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