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bc1ae934f040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bc33f8b6a14a49"/>
  </p:sldMasterIdLst>
  <p:sldIdLst>
    <p:sldId xmlns:r="http://schemas.openxmlformats.org/officeDocument/2006/relationships" id="256" r:id="R4ffaa57b63a041f8"/>
    <p:sldId xmlns:r="http://schemas.openxmlformats.org/officeDocument/2006/relationships" id="257" r:id="R6de0c96126cb4a14"/>
    <p:sldId xmlns:r="http://schemas.openxmlformats.org/officeDocument/2006/relationships" id="258" r:id="Rc5d8f458ef6641b0"/>
    <p:sldId xmlns:r="http://schemas.openxmlformats.org/officeDocument/2006/relationships" id="259" r:id="Rfdf5b261515f4273"/>
    <p:sldId xmlns:r="http://schemas.openxmlformats.org/officeDocument/2006/relationships" id="260" r:id="R55f7920a927a4832"/>
    <p:sldId xmlns:r="http://schemas.openxmlformats.org/officeDocument/2006/relationships" id="261" r:id="Ra212a873f8a845ba"/>
    <p:sldId xmlns:r="http://schemas.openxmlformats.org/officeDocument/2006/relationships" id="262" r:id="Rf28f8be2731143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bc33f8b6a14a49" /><Relationship Type="http://schemas.openxmlformats.org/officeDocument/2006/relationships/slide" Target="/ppt/slides/slide1.xml" Id="R4ffaa57b63a041f8" /><Relationship Type="http://schemas.openxmlformats.org/officeDocument/2006/relationships/slide" Target="/ppt/slides/slide2.xml" Id="R6de0c96126cb4a14" /><Relationship Type="http://schemas.openxmlformats.org/officeDocument/2006/relationships/slide" Target="/ppt/slides/slide3.xml" Id="Rc5d8f458ef6641b0" /><Relationship Type="http://schemas.openxmlformats.org/officeDocument/2006/relationships/slide" Target="/ppt/slides/slide4.xml" Id="Rfdf5b261515f4273" /><Relationship Type="http://schemas.openxmlformats.org/officeDocument/2006/relationships/slide" Target="/ppt/slides/slide5.xml" Id="R55f7920a927a4832" /><Relationship Type="http://schemas.openxmlformats.org/officeDocument/2006/relationships/slide" Target="/ppt/slides/slide6.xml" Id="Ra212a873f8a845ba" /><Relationship Type="http://schemas.openxmlformats.org/officeDocument/2006/relationships/slide" Target="/ppt/slides/slide7.xml" Id="Rf28f8be2731143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d99b341d424f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b5fb6c3f349c8" /><Relationship Type="http://schemas.openxmlformats.org/officeDocument/2006/relationships/theme" Target="/ppt/slideMasters/theme/theme1.xml" Id="Reeecd08797c94e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8b5fb6c3f349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87564b55440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8713e5a5d42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501dd0f3a47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4b9e095804f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695af90824f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32f3accdf48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d31b940514b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GENERALS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GENERALS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2 335 697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108 994 568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110 962 731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CHRISTIAN TANGEN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Velliveien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925 263 559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