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fdbcbeaab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c1322745d4c06"/>
  </p:sldMasterIdLst>
  <p:sldIdLst>
    <p:sldId xmlns:r="http://schemas.openxmlformats.org/officeDocument/2006/relationships" id="256" r:id="R36e9a7d5c2454c45"/>
    <p:sldId xmlns:r="http://schemas.openxmlformats.org/officeDocument/2006/relationships" id="257" r:id="R921302a1bb994d2e"/>
    <p:sldId xmlns:r="http://schemas.openxmlformats.org/officeDocument/2006/relationships" id="258" r:id="R0ec470b87a214f66"/>
    <p:sldId xmlns:r="http://schemas.openxmlformats.org/officeDocument/2006/relationships" id="259" r:id="R26685f3d198543aa"/>
    <p:sldId xmlns:r="http://schemas.openxmlformats.org/officeDocument/2006/relationships" id="260" r:id="R7a2ff2b6f419485a"/>
    <p:sldId xmlns:r="http://schemas.openxmlformats.org/officeDocument/2006/relationships" id="261" r:id="R10c468a08cce40b5"/>
    <p:sldId xmlns:r="http://schemas.openxmlformats.org/officeDocument/2006/relationships" id="262" r:id="Ra4bf1b9ab603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c1322745d4c06" /><Relationship Type="http://schemas.openxmlformats.org/officeDocument/2006/relationships/slide" Target="/ppt/slides/slide1.xml" Id="R36e9a7d5c2454c45" /><Relationship Type="http://schemas.openxmlformats.org/officeDocument/2006/relationships/slide" Target="/ppt/slides/slide2.xml" Id="R921302a1bb994d2e" /><Relationship Type="http://schemas.openxmlformats.org/officeDocument/2006/relationships/slide" Target="/ppt/slides/slide3.xml" Id="R0ec470b87a214f66" /><Relationship Type="http://schemas.openxmlformats.org/officeDocument/2006/relationships/slide" Target="/ppt/slides/slide4.xml" Id="R26685f3d198543aa" /><Relationship Type="http://schemas.openxmlformats.org/officeDocument/2006/relationships/slide" Target="/ppt/slides/slide5.xml" Id="R7a2ff2b6f419485a" /><Relationship Type="http://schemas.openxmlformats.org/officeDocument/2006/relationships/slide" Target="/ppt/slides/slide6.xml" Id="R10c468a08cce40b5" /><Relationship Type="http://schemas.openxmlformats.org/officeDocument/2006/relationships/slide" Target="/ppt/slides/slide7.xml" Id="Ra4bf1b9ab603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a2e2e23e1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fa916d634226" /><Relationship Type="http://schemas.openxmlformats.org/officeDocument/2006/relationships/theme" Target="/ppt/slideMasters/theme/theme1.xml" Id="Rc8dd9a705885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8fa916d63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acfef59e1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3e5ff5508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73252340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fd5ddbb4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1989d236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cd9a16e3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e0c025bb5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