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0a963759fb040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67a19b8f0b4f9e"/>
  </p:sldMasterIdLst>
  <p:sldIdLst>
    <p:sldId xmlns:r="http://schemas.openxmlformats.org/officeDocument/2006/relationships" id="256" r:id="Rbfe56f536a8441fc"/>
    <p:sldId xmlns:r="http://schemas.openxmlformats.org/officeDocument/2006/relationships" id="257" r:id="R4dd2430cf4ba4e50"/>
    <p:sldId xmlns:r="http://schemas.openxmlformats.org/officeDocument/2006/relationships" id="258" r:id="R5bb86202ff0c4a4b"/>
    <p:sldId xmlns:r="http://schemas.openxmlformats.org/officeDocument/2006/relationships" id="259" r:id="Rcd1ba2da2b194b74"/>
    <p:sldId xmlns:r="http://schemas.openxmlformats.org/officeDocument/2006/relationships" id="260" r:id="Re6e38035173b4777"/>
    <p:sldId xmlns:r="http://schemas.openxmlformats.org/officeDocument/2006/relationships" id="261" r:id="Rb56735316d76402d"/>
    <p:sldId xmlns:r="http://schemas.openxmlformats.org/officeDocument/2006/relationships" id="262" r:id="Re890c07438e24c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67a19b8f0b4f9e" /><Relationship Type="http://schemas.openxmlformats.org/officeDocument/2006/relationships/slide" Target="/ppt/slides/slide1.xml" Id="Rbfe56f536a8441fc" /><Relationship Type="http://schemas.openxmlformats.org/officeDocument/2006/relationships/slide" Target="/ppt/slides/slide2.xml" Id="R4dd2430cf4ba4e50" /><Relationship Type="http://schemas.openxmlformats.org/officeDocument/2006/relationships/slide" Target="/ppt/slides/slide3.xml" Id="R5bb86202ff0c4a4b" /><Relationship Type="http://schemas.openxmlformats.org/officeDocument/2006/relationships/slide" Target="/ppt/slides/slide4.xml" Id="Rcd1ba2da2b194b74" /><Relationship Type="http://schemas.openxmlformats.org/officeDocument/2006/relationships/slide" Target="/ppt/slides/slide5.xml" Id="Re6e38035173b4777" /><Relationship Type="http://schemas.openxmlformats.org/officeDocument/2006/relationships/slide" Target="/ppt/slides/slide6.xml" Id="Rb56735316d76402d" /><Relationship Type="http://schemas.openxmlformats.org/officeDocument/2006/relationships/slide" Target="/ppt/slides/slide7.xml" Id="Re890c07438e24c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c77f5aa494b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c94be982b4c09" /><Relationship Type="http://schemas.openxmlformats.org/officeDocument/2006/relationships/theme" Target="/ppt/slideMasters/theme/theme1.xml" Id="Rd743b30e2d7f4d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0c94be982b4c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d0d3068f44f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0244f170a46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7e45b6a3d40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c9abd1d6e4b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53be7f78542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08e1c25ab344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ce3e5551147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MASE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MASE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−354 260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7 491 022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91 859 943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94 885 655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KNUT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Investorforum Nordmøre AS, 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925 272 833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MASE HOLDING AS</a:t>
            </a:r>
          </a:p>
        </p:txBody>
      </p:sp>
    </p:spTree>
  </p:cSld>
  <p:clrMapOvr>
    <a:masterClrMapping xmlns:a="http://schemas.openxmlformats.org/drawingml/2006/main"/>
  </p:clrMapOvr>
</p:sld>
</file>