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87ed18be9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5f4127bfc4dec"/>
  </p:sldMasterIdLst>
  <p:sldIdLst>
    <p:sldId xmlns:r="http://schemas.openxmlformats.org/officeDocument/2006/relationships" id="256" r:id="Rb1bca6fbf929407d"/>
    <p:sldId xmlns:r="http://schemas.openxmlformats.org/officeDocument/2006/relationships" id="257" r:id="R2b9e0b6068704962"/>
    <p:sldId xmlns:r="http://schemas.openxmlformats.org/officeDocument/2006/relationships" id="258" r:id="Rf6f50639faa04787"/>
    <p:sldId xmlns:r="http://schemas.openxmlformats.org/officeDocument/2006/relationships" id="259" r:id="Rb4b6533edd9e4bf1"/>
    <p:sldId xmlns:r="http://schemas.openxmlformats.org/officeDocument/2006/relationships" id="260" r:id="Rc64c4223481a4cfd"/>
    <p:sldId xmlns:r="http://schemas.openxmlformats.org/officeDocument/2006/relationships" id="261" r:id="R4afc85622a494678"/>
    <p:sldId xmlns:r="http://schemas.openxmlformats.org/officeDocument/2006/relationships" id="262" r:id="R7a272be96bef4f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5f4127bfc4dec" /><Relationship Type="http://schemas.openxmlformats.org/officeDocument/2006/relationships/slide" Target="/ppt/slides/slide1.xml" Id="Rb1bca6fbf929407d" /><Relationship Type="http://schemas.openxmlformats.org/officeDocument/2006/relationships/slide" Target="/ppt/slides/slide2.xml" Id="R2b9e0b6068704962" /><Relationship Type="http://schemas.openxmlformats.org/officeDocument/2006/relationships/slide" Target="/ppt/slides/slide3.xml" Id="Rf6f50639faa04787" /><Relationship Type="http://schemas.openxmlformats.org/officeDocument/2006/relationships/slide" Target="/ppt/slides/slide4.xml" Id="Rb4b6533edd9e4bf1" /><Relationship Type="http://schemas.openxmlformats.org/officeDocument/2006/relationships/slide" Target="/ppt/slides/slide5.xml" Id="Rc64c4223481a4cfd" /><Relationship Type="http://schemas.openxmlformats.org/officeDocument/2006/relationships/slide" Target="/ppt/slides/slide6.xml" Id="R4afc85622a494678" /><Relationship Type="http://schemas.openxmlformats.org/officeDocument/2006/relationships/slide" Target="/ppt/slides/slide7.xml" Id="R7a272be96bef4f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3caa1f6d4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e10aa53194b66" /><Relationship Type="http://schemas.openxmlformats.org/officeDocument/2006/relationships/theme" Target="/ppt/slideMasters/theme/theme1.xml" Id="R2a397472e8d3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e10aa5319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5b1383886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f8638ec03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62b8fd59c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7fc7981b2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20b354d58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cc2f8404348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6066aa942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74 958 643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75 062 741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Nora Anker-Rasch, Balchens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925 273 074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