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0c0e380bc846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f67b097e3841e6"/>
  </p:sldMasterIdLst>
  <p:sldIdLst>
    <p:sldId xmlns:r="http://schemas.openxmlformats.org/officeDocument/2006/relationships" id="256" r:id="R4b18f4f9868e4bb8"/>
    <p:sldId xmlns:r="http://schemas.openxmlformats.org/officeDocument/2006/relationships" id="257" r:id="R9ed84ea747cf44cd"/>
    <p:sldId xmlns:r="http://schemas.openxmlformats.org/officeDocument/2006/relationships" id="258" r:id="R4a3e22362c5b4943"/>
    <p:sldId xmlns:r="http://schemas.openxmlformats.org/officeDocument/2006/relationships" id="259" r:id="Rbee77051bfbe4102"/>
    <p:sldId xmlns:r="http://schemas.openxmlformats.org/officeDocument/2006/relationships" id="260" r:id="R1062cac139164fee"/>
    <p:sldId xmlns:r="http://schemas.openxmlformats.org/officeDocument/2006/relationships" id="261" r:id="R8dc6de364fd34d4b"/>
    <p:sldId xmlns:r="http://schemas.openxmlformats.org/officeDocument/2006/relationships" id="262" r:id="R1354453d92644e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67b097e3841e6" /><Relationship Type="http://schemas.openxmlformats.org/officeDocument/2006/relationships/slide" Target="/ppt/slides/slide1.xml" Id="R4b18f4f9868e4bb8" /><Relationship Type="http://schemas.openxmlformats.org/officeDocument/2006/relationships/slide" Target="/ppt/slides/slide2.xml" Id="R9ed84ea747cf44cd" /><Relationship Type="http://schemas.openxmlformats.org/officeDocument/2006/relationships/slide" Target="/ppt/slides/slide3.xml" Id="R4a3e22362c5b4943" /><Relationship Type="http://schemas.openxmlformats.org/officeDocument/2006/relationships/slide" Target="/ppt/slides/slide4.xml" Id="Rbee77051bfbe4102" /><Relationship Type="http://schemas.openxmlformats.org/officeDocument/2006/relationships/slide" Target="/ppt/slides/slide5.xml" Id="R1062cac139164fee" /><Relationship Type="http://schemas.openxmlformats.org/officeDocument/2006/relationships/slide" Target="/ppt/slides/slide6.xml" Id="R8dc6de364fd34d4b" /><Relationship Type="http://schemas.openxmlformats.org/officeDocument/2006/relationships/slide" Target="/ppt/slides/slide7.xml" Id="R1354453d92644e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96c03840d46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20af7a6d14c0f" /><Relationship Type="http://schemas.openxmlformats.org/officeDocument/2006/relationships/theme" Target="/ppt/slideMasters/theme/theme1.xml" Id="R87b63615af8844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220af7a6d14c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48ede742649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2146d672c42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f219ed0ec43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da0e3346a4f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66e03371b48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5536b607440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3f347add041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LEADS OG 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LEADS OG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LEADS OG TALL AS ble etablert [år] og holder til i Barkåker.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LEADS OG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LEADS OG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LEADS OG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373 800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299 633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416 871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458 943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LEADS OG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HONAR KORSNAV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LEADS OG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Undrumveien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3157 Barkåker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925 293 482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LEADS OG TALL AS</a:t>
            </a:r>
          </a:p>
        </p:txBody>
      </p:sp>
    </p:spTree>
  </p:cSld>
  <p:clrMapOvr>
    <a:masterClrMapping xmlns:a="http://schemas.openxmlformats.org/drawingml/2006/main"/>
  </p:clrMapOvr>
</p:sld>
</file>