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13cc01cd2a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aee80cc93424a"/>
  </p:sldMasterIdLst>
  <p:sldIdLst>
    <p:sldId xmlns:r="http://schemas.openxmlformats.org/officeDocument/2006/relationships" id="256" r:id="Rf495b0329cb746f7"/>
    <p:sldId xmlns:r="http://schemas.openxmlformats.org/officeDocument/2006/relationships" id="257" r:id="Rf7c92e44fd0a4878"/>
    <p:sldId xmlns:r="http://schemas.openxmlformats.org/officeDocument/2006/relationships" id="258" r:id="R8bdf6ce6e6f448ad"/>
    <p:sldId xmlns:r="http://schemas.openxmlformats.org/officeDocument/2006/relationships" id="259" r:id="Rc5ff438f2d574235"/>
    <p:sldId xmlns:r="http://schemas.openxmlformats.org/officeDocument/2006/relationships" id="260" r:id="R3826d60e46494e0d"/>
    <p:sldId xmlns:r="http://schemas.openxmlformats.org/officeDocument/2006/relationships" id="261" r:id="R9ee4f09c4082421f"/>
    <p:sldId xmlns:r="http://schemas.openxmlformats.org/officeDocument/2006/relationships" id="262" r:id="R3e7da2e78cc2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aee80cc93424a" /><Relationship Type="http://schemas.openxmlformats.org/officeDocument/2006/relationships/slide" Target="/ppt/slides/slide1.xml" Id="Rf495b0329cb746f7" /><Relationship Type="http://schemas.openxmlformats.org/officeDocument/2006/relationships/slide" Target="/ppt/slides/slide2.xml" Id="Rf7c92e44fd0a4878" /><Relationship Type="http://schemas.openxmlformats.org/officeDocument/2006/relationships/slide" Target="/ppt/slides/slide3.xml" Id="R8bdf6ce6e6f448ad" /><Relationship Type="http://schemas.openxmlformats.org/officeDocument/2006/relationships/slide" Target="/ppt/slides/slide4.xml" Id="Rc5ff438f2d574235" /><Relationship Type="http://schemas.openxmlformats.org/officeDocument/2006/relationships/slide" Target="/ppt/slides/slide5.xml" Id="R3826d60e46494e0d" /><Relationship Type="http://schemas.openxmlformats.org/officeDocument/2006/relationships/slide" Target="/ppt/slides/slide6.xml" Id="R9ee4f09c4082421f" /><Relationship Type="http://schemas.openxmlformats.org/officeDocument/2006/relationships/slide" Target="/ppt/slides/slide7.xml" Id="R3e7da2e78cc2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409b4b7284c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f0a7569f8410c" /><Relationship Type="http://schemas.openxmlformats.org/officeDocument/2006/relationships/theme" Target="/ppt/slideMasters/theme/theme1.xml" Id="R1d6469535d1a4d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f0a7569f8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84d5b2eed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511c03026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63dbf7ac3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6a139430d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af1954499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6c20e81204c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d7dceabae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2 227 213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NIKOLAI HEGRE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Hegre Grenness, Ringshusveien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925 302 317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