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76ba8a7ae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6191adc80648b9"/>
  </p:sldMasterIdLst>
  <p:sldIdLst>
    <p:sldId xmlns:r="http://schemas.openxmlformats.org/officeDocument/2006/relationships" id="256" r:id="Rb2b166b898b04125"/>
    <p:sldId xmlns:r="http://schemas.openxmlformats.org/officeDocument/2006/relationships" id="257" r:id="Ra0df987fcd124d9e"/>
    <p:sldId xmlns:r="http://schemas.openxmlformats.org/officeDocument/2006/relationships" id="258" r:id="Rf470245f8f86473a"/>
    <p:sldId xmlns:r="http://schemas.openxmlformats.org/officeDocument/2006/relationships" id="259" r:id="Rba5310360f9b4c47"/>
    <p:sldId xmlns:r="http://schemas.openxmlformats.org/officeDocument/2006/relationships" id="260" r:id="R66a2011948974bfb"/>
    <p:sldId xmlns:r="http://schemas.openxmlformats.org/officeDocument/2006/relationships" id="261" r:id="Rc2d62757200a44e0"/>
    <p:sldId xmlns:r="http://schemas.openxmlformats.org/officeDocument/2006/relationships" id="262" r:id="R20eaa08d5e89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191adc80648b9" /><Relationship Type="http://schemas.openxmlformats.org/officeDocument/2006/relationships/slide" Target="/ppt/slides/slide1.xml" Id="Rb2b166b898b04125" /><Relationship Type="http://schemas.openxmlformats.org/officeDocument/2006/relationships/slide" Target="/ppt/slides/slide2.xml" Id="Ra0df987fcd124d9e" /><Relationship Type="http://schemas.openxmlformats.org/officeDocument/2006/relationships/slide" Target="/ppt/slides/slide3.xml" Id="Rf470245f8f86473a" /><Relationship Type="http://schemas.openxmlformats.org/officeDocument/2006/relationships/slide" Target="/ppt/slides/slide4.xml" Id="Rba5310360f9b4c47" /><Relationship Type="http://schemas.openxmlformats.org/officeDocument/2006/relationships/slide" Target="/ppt/slides/slide5.xml" Id="R66a2011948974bfb" /><Relationship Type="http://schemas.openxmlformats.org/officeDocument/2006/relationships/slide" Target="/ppt/slides/slide6.xml" Id="Rc2d62757200a44e0" /><Relationship Type="http://schemas.openxmlformats.org/officeDocument/2006/relationships/slide" Target="/ppt/slides/slide7.xml" Id="R20eaa08d5e89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1d10d57c1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32c8e41e4756" /><Relationship Type="http://schemas.openxmlformats.org/officeDocument/2006/relationships/theme" Target="/ppt/slideMasters/theme/theme1.xml" Id="Rbde7648f7c63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832c8e41e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de80da1c3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a21a64c3c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870e27cd0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dd22b7aa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aed72bbd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b550aceff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4b4967a10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MEHREN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