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11f124e2e3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663463a5040ea"/>
  </p:sldMasterIdLst>
  <p:sldIdLst>
    <p:sldId xmlns:r="http://schemas.openxmlformats.org/officeDocument/2006/relationships" id="256" r:id="R05c4a647924e43d5"/>
    <p:sldId xmlns:r="http://schemas.openxmlformats.org/officeDocument/2006/relationships" id="257" r:id="R78294e9bfaec41b1"/>
    <p:sldId xmlns:r="http://schemas.openxmlformats.org/officeDocument/2006/relationships" id="258" r:id="R07051e36eb51455c"/>
    <p:sldId xmlns:r="http://schemas.openxmlformats.org/officeDocument/2006/relationships" id="259" r:id="Rd1bffc324be34f53"/>
    <p:sldId xmlns:r="http://schemas.openxmlformats.org/officeDocument/2006/relationships" id="260" r:id="R537971d554884195"/>
    <p:sldId xmlns:r="http://schemas.openxmlformats.org/officeDocument/2006/relationships" id="261" r:id="Rf4e39aed713a4642"/>
    <p:sldId xmlns:r="http://schemas.openxmlformats.org/officeDocument/2006/relationships" id="262" r:id="R594b53db89f3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663463a5040ea" /><Relationship Type="http://schemas.openxmlformats.org/officeDocument/2006/relationships/slide" Target="/ppt/slides/slide1.xml" Id="R05c4a647924e43d5" /><Relationship Type="http://schemas.openxmlformats.org/officeDocument/2006/relationships/slide" Target="/ppt/slides/slide2.xml" Id="R78294e9bfaec41b1" /><Relationship Type="http://schemas.openxmlformats.org/officeDocument/2006/relationships/slide" Target="/ppt/slides/slide3.xml" Id="R07051e36eb51455c" /><Relationship Type="http://schemas.openxmlformats.org/officeDocument/2006/relationships/slide" Target="/ppt/slides/slide4.xml" Id="Rd1bffc324be34f53" /><Relationship Type="http://schemas.openxmlformats.org/officeDocument/2006/relationships/slide" Target="/ppt/slides/slide5.xml" Id="R537971d554884195" /><Relationship Type="http://schemas.openxmlformats.org/officeDocument/2006/relationships/slide" Target="/ppt/slides/slide6.xml" Id="Rf4e39aed713a4642" /><Relationship Type="http://schemas.openxmlformats.org/officeDocument/2006/relationships/slide" Target="/ppt/slides/slide7.xml" Id="R594b53db89f3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0d0cfcb8b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21f2dc4ce4086" /><Relationship Type="http://schemas.openxmlformats.org/officeDocument/2006/relationships/theme" Target="/ppt/slideMasters/theme/theme1.xml" Id="Rfbbc7ccae789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21f2dc4ce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0c9c09525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9ba3ec74c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337a13e7f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96fba6ca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889e938f0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2d9249ac6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7366852fb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MAJAINCO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MAJAINCO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MAJAINCO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MAJAINCO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MAJAINCO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MAJAINCO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34 192 866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34 199 166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MAJAINCO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PEDER FOSSUM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MAJAINCO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925 313 823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MAJAINCO AS</a:t>
            </a:r>
          </a:p>
        </p:txBody>
      </p:sp>
    </p:spTree>
  </p:cSld>
  <p:clrMapOvr>
    <a:masterClrMapping xmlns:a="http://schemas.openxmlformats.org/drawingml/2006/main"/>
  </p:clrMapOvr>
</p:sld>
</file>