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fb7acd91f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f80bed8a54c56"/>
  </p:sldMasterIdLst>
  <p:sldIdLst>
    <p:sldId xmlns:r="http://schemas.openxmlformats.org/officeDocument/2006/relationships" id="256" r:id="Ra3bb731f593e4b61"/>
    <p:sldId xmlns:r="http://schemas.openxmlformats.org/officeDocument/2006/relationships" id="257" r:id="Rcde72f1b89e04da6"/>
    <p:sldId xmlns:r="http://schemas.openxmlformats.org/officeDocument/2006/relationships" id="258" r:id="R5bc0b50fbb7a42dd"/>
    <p:sldId xmlns:r="http://schemas.openxmlformats.org/officeDocument/2006/relationships" id="259" r:id="R13d77b23146b4350"/>
    <p:sldId xmlns:r="http://schemas.openxmlformats.org/officeDocument/2006/relationships" id="260" r:id="Rf9c3f31be7ed40ec"/>
    <p:sldId xmlns:r="http://schemas.openxmlformats.org/officeDocument/2006/relationships" id="261" r:id="R9ed72c98a1cb4f6d"/>
    <p:sldId xmlns:r="http://schemas.openxmlformats.org/officeDocument/2006/relationships" id="262" r:id="Rfcc12da3dfa1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f80bed8a54c56" /><Relationship Type="http://schemas.openxmlformats.org/officeDocument/2006/relationships/slide" Target="/ppt/slides/slide1.xml" Id="Ra3bb731f593e4b61" /><Relationship Type="http://schemas.openxmlformats.org/officeDocument/2006/relationships/slide" Target="/ppt/slides/slide2.xml" Id="Rcde72f1b89e04da6" /><Relationship Type="http://schemas.openxmlformats.org/officeDocument/2006/relationships/slide" Target="/ppt/slides/slide3.xml" Id="R5bc0b50fbb7a42dd" /><Relationship Type="http://schemas.openxmlformats.org/officeDocument/2006/relationships/slide" Target="/ppt/slides/slide4.xml" Id="R13d77b23146b4350" /><Relationship Type="http://schemas.openxmlformats.org/officeDocument/2006/relationships/slide" Target="/ppt/slides/slide5.xml" Id="Rf9c3f31be7ed40ec" /><Relationship Type="http://schemas.openxmlformats.org/officeDocument/2006/relationships/slide" Target="/ppt/slides/slide6.xml" Id="R9ed72c98a1cb4f6d" /><Relationship Type="http://schemas.openxmlformats.org/officeDocument/2006/relationships/slide" Target="/ppt/slides/slide7.xml" Id="Rfcc12da3dfa1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366bb04a4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c95a3677c40a5" /><Relationship Type="http://schemas.openxmlformats.org/officeDocument/2006/relationships/theme" Target="/ppt/slideMasters/theme/theme1.xml" Id="Raca1835f8301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c95a3677c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9c167973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13e073ff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f07104fc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80f05ba9f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1f28480d5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44857b1e4f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eb69237df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HOUZ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HOUZ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15 084 199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SALMINEN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Mølnåsen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925 332 135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HOUZ INVEST AS</a:t>
            </a:r>
          </a:p>
        </p:txBody>
      </p:sp>
    </p:spTree>
  </p:cSld>
  <p:clrMapOvr>
    <a:masterClrMapping xmlns:a="http://schemas.openxmlformats.org/drawingml/2006/main"/>
  </p:clrMapOvr>
</p:sld>
</file>