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569b688c0645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757db69f342da"/>
  </p:sldMasterIdLst>
  <p:sldIdLst>
    <p:sldId xmlns:r="http://schemas.openxmlformats.org/officeDocument/2006/relationships" id="256" r:id="Rb81d446a63df453b"/>
    <p:sldId xmlns:r="http://schemas.openxmlformats.org/officeDocument/2006/relationships" id="257" r:id="Rc04b0924a1f74588"/>
    <p:sldId xmlns:r="http://schemas.openxmlformats.org/officeDocument/2006/relationships" id="258" r:id="R53775c6e4a4d4ea5"/>
    <p:sldId xmlns:r="http://schemas.openxmlformats.org/officeDocument/2006/relationships" id="259" r:id="R22b5355357c04516"/>
    <p:sldId xmlns:r="http://schemas.openxmlformats.org/officeDocument/2006/relationships" id="260" r:id="Rd694d2876bbb4004"/>
    <p:sldId xmlns:r="http://schemas.openxmlformats.org/officeDocument/2006/relationships" id="261" r:id="Rda55171b79cd4745"/>
    <p:sldId xmlns:r="http://schemas.openxmlformats.org/officeDocument/2006/relationships" id="262" r:id="R038e438a765e41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757db69f342da" /><Relationship Type="http://schemas.openxmlformats.org/officeDocument/2006/relationships/slide" Target="/ppt/slides/slide1.xml" Id="Rb81d446a63df453b" /><Relationship Type="http://schemas.openxmlformats.org/officeDocument/2006/relationships/slide" Target="/ppt/slides/slide2.xml" Id="Rc04b0924a1f74588" /><Relationship Type="http://schemas.openxmlformats.org/officeDocument/2006/relationships/slide" Target="/ppt/slides/slide3.xml" Id="R53775c6e4a4d4ea5" /><Relationship Type="http://schemas.openxmlformats.org/officeDocument/2006/relationships/slide" Target="/ppt/slides/slide4.xml" Id="R22b5355357c04516" /><Relationship Type="http://schemas.openxmlformats.org/officeDocument/2006/relationships/slide" Target="/ppt/slides/slide5.xml" Id="Rd694d2876bbb4004" /><Relationship Type="http://schemas.openxmlformats.org/officeDocument/2006/relationships/slide" Target="/ppt/slides/slide6.xml" Id="Rda55171b79cd4745" /><Relationship Type="http://schemas.openxmlformats.org/officeDocument/2006/relationships/slide" Target="/ppt/slides/slide7.xml" Id="R038e438a765e41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2eeaea1df47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197cc9cb64b53" /><Relationship Type="http://schemas.openxmlformats.org/officeDocument/2006/relationships/theme" Target="/ppt/slideMasters/theme/theme1.xml" Id="R1d534b2742784b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8197cc9cb6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786640b06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12e9f5d594f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032641fd5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23a30f066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23ca5736c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353ed4a664b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155ed9d3540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13 068 138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 –  55,2 %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HOLDING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ZOLA HOLDING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NICOB HOLDING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ELEFANT INVEST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STANLEY INVEST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