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c7386b4fc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325c706ef4142"/>
  </p:sldMasterIdLst>
  <p:sldIdLst>
    <p:sldId xmlns:r="http://schemas.openxmlformats.org/officeDocument/2006/relationships" id="256" r:id="Rae1478a7973f4645"/>
    <p:sldId xmlns:r="http://schemas.openxmlformats.org/officeDocument/2006/relationships" id="257" r:id="Rad25dbb76dcf4c63"/>
    <p:sldId xmlns:r="http://schemas.openxmlformats.org/officeDocument/2006/relationships" id="258" r:id="Ree7f9da534b146ec"/>
    <p:sldId xmlns:r="http://schemas.openxmlformats.org/officeDocument/2006/relationships" id="259" r:id="R6b334bdccf0c40e1"/>
    <p:sldId xmlns:r="http://schemas.openxmlformats.org/officeDocument/2006/relationships" id="260" r:id="Rdd0d24078d604ef0"/>
    <p:sldId xmlns:r="http://schemas.openxmlformats.org/officeDocument/2006/relationships" id="261" r:id="R7c7974c331734c3e"/>
    <p:sldId xmlns:r="http://schemas.openxmlformats.org/officeDocument/2006/relationships" id="262" r:id="Rf89cd88f99bd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325c706ef4142" /><Relationship Type="http://schemas.openxmlformats.org/officeDocument/2006/relationships/slide" Target="/ppt/slides/slide1.xml" Id="Rae1478a7973f4645" /><Relationship Type="http://schemas.openxmlformats.org/officeDocument/2006/relationships/slide" Target="/ppt/slides/slide2.xml" Id="Rad25dbb76dcf4c63" /><Relationship Type="http://schemas.openxmlformats.org/officeDocument/2006/relationships/slide" Target="/ppt/slides/slide3.xml" Id="Ree7f9da534b146ec" /><Relationship Type="http://schemas.openxmlformats.org/officeDocument/2006/relationships/slide" Target="/ppt/slides/slide4.xml" Id="R6b334bdccf0c40e1" /><Relationship Type="http://schemas.openxmlformats.org/officeDocument/2006/relationships/slide" Target="/ppt/slides/slide5.xml" Id="Rdd0d24078d604ef0" /><Relationship Type="http://schemas.openxmlformats.org/officeDocument/2006/relationships/slide" Target="/ppt/slides/slide6.xml" Id="R7c7974c331734c3e" /><Relationship Type="http://schemas.openxmlformats.org/officeDocument/2006/relationships/slide" Target="/ppt/slides/slide7.xml" Id="Rf89cd88f99bd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f1026df77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59f5c3f046bd" /><Relationship Type="http://schemas.openxmlformats.org/officeDocument/2006/relationships/theme" Target="/ppt/slideMasters/theme/theme1.xml" Id="R2e7f64492436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c59f5c3f0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ed8c7b8e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e21f79e3c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026ac59a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30494486d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8d3bf084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a837416a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f4d126c2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14 253 575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