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f1f0a0b07d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a7d0fb23fe458c"/>
  </p:sldMasterIdLst>
  <p:sldIdLst>
    <p:sldId xmlns:r="http://schemas.openxmlformats.org/officeDocument/2006/relationships" id="256" r:id="Rca4003a8e78d481d"/>
    <p:sldId xmlns:r="http://schemas.openxmlformats.org/officeDocument/2006/relationships" id="257" r:id="R44d9b75b908a4adc"/>
    <p:sldId xmlns:r="http://schemas.openxmlformats.org/officeDocument/2006/relationships" id="258" r:id="R436a6073a9b744e0"/>
    <p:sldId xmlns:r="http://schemas.openxmlformats.org/officeDocument/2006/relationships" id="259" r:id="Rb55b336638124518"/>
    <p:sldId xmlns:r="http://schemas.openxmlformats.org/officeDocument/2006/relationships" id="260" r:id="R3376e1df913b440d"/>
    <p:sldId xmlns:r="http://schemas.openxmlformats.org/officeDocument/2006/relationships" id="261" r:id="R55053eed96214074"/>
    <p:sldId xmlns:r="http://schemas.openxmlformats.org/officeDocument/2006/relationships" id="262" r:id="R9198d98dffde46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7d0fb23fe458c" /><Relationship Type="http://schemas.openxmlformats.org/officeDocument/2006/relationships/slide" Target="/ppt/slides/slide1.xml" Id="Rca4003a8e78d481d" /><Relationship Type="http://schemas.openxmlformats.org/officeDocument/2006/relationships/slide" Target="/ppt/slides/slide2.xml" Id="R44d9b75b908a4adc" /><Relationship Type="http://schemas.openxmlformats.org/officeDocument/2006/relationships/slide" Target="/ppt/slides/slide3.xml" Id="R436a6073a9b744e0" /><Relationship Type="http://schemas.openxmlformats.org/officeDocument/2006/relationships/slide" Target="/ppt/slides/slide4.xml" Id="Rb55b336638124518" /><Relationship Type="http://schemas.openxmlformats.org/officeDocument/2006/relationships/slide" Target="/ppt/slides/slide5.xml" Id="R3376e1df913b440d" /><Relationship Type="http://schemas.openxmlformats.org/officeDocument/2006/relationships/slide" Target="/ppt/slides/slide6.xml" Id="R55053eed96214074" /><Relationship Type="http://schemas.openxmlformats.org/officeDocument/2006/relationships/slide" Target="/ppt/slides/slide7.xml" Id="R9198d98dffde46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a233ac9ec4f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05117695e4fea" /><Relationship Type="http://schemas.openxmlformats.org/officeDocument/2006/relationships/theme" Target="/ppt/slideMasters/theme/theme1.xml" Id="R309e929bbdbe4e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05117695e4f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8c8620474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0dcc08e5d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d79fcc856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8dac9585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c833abba4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e90cbc617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cf8af351144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508 780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9 864 675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9 864 505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HOLDCO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4 AS</a:t>
            </a:r>
          </a:p>
        </p:txBody>
      </p:sp>
    </p:spTree>
  </p:cSld>
  <p:clrMapOvr>
    <a:masterClrMapping xmlns:a="http://schemas.openxmlformats.org/drawingml/2006/main"/>
  </p:clrMapOvr>
</p:sld>
</file>