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4c735679f543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60b3aeaf4d488e"/>
  </p:sldMasterIdLst>
  <p:sldIdLst>
    <p:sldId xmlns:r="http://schemas.openxmlformats.org/officeDocument/2006/relationships" id="256" r:id="Ra7fa49b84de14843"/>
    <p:sldId xmlns:r="http://schemas.openxmlformats.org/officeDocument/2006/relationships" id="257" r:id="R48a243dea12c4598"/>
    <p:sldId xmlns:r="http://schemas.openxmlformats.org/officeDocument/2006/relationships" id="258" r:id="R55c46527e299444d"/>
    <p:sldId xmlns:r="http://schemas.openxmlformats.org/officeDocument/2006/relationships" id="259" r:id="R7b2e5cf1cd3544cf"/>
    <p:sldId xmlns:r="http://schemas.openxmlformats.org/officeDocument/2006/relationships" id="260" r:id="R9964d85f3f2742d9"/>
    <p:sldId xmlns:r="http://schemas.openxmlformats.org/officeDocument/2006/relationships" id="261" r:id="R266add518acd41c6"/>
    <p:sldId xmlns:r="http://schemas.openxmlformats.org/officeDocument/2006/relationships" id="262" r:id="Ree88752f7d1447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0b3aeaf4d488e" /><Relationship Type="http://schemas.openxmlformats.org/officeDocument/2006/relationships/slide" Target="/ppt/slides/slide1.xml" Id="Ra7fa49b84de14843" /><Relationship Type="http://schemas.openxmlformats.org/officeDocument/2006/relationships/slide" Target="/ppt/slides/slide2.xml" Id="R48a243dea12c4598" /><Relationship Type="http://schemas.openxmlformats.org/officeDocument/2006/relationships/slide" Target="/ppt/slides/slide3.xml" Id="R55c46527e299444d" /><Relationship Type="http://schemas.openxmlformats.org/officeDocument/2006/relationships/slide" Target="/ppt/slides/slide4.xml" Id="R7b2e5cf1cd3544cf" /><Relationship Type="http://schemas.openxmlformats.org/officeDocument/2006/relationships/slide" Target="/ppt/slides/slide5.xml" Id="R9964d85f3f2742d9" /><Relationship Type="http://schemas.openxmlformats.org/officeDocument/2006/relationships/slide" Target="/ppt/slides/slide6.xml" Id="R266add518acd41c6" /><Relationship Type="http://schemas.openxmlformats.org/officeDocument/2006/relationships/slide" Target="/ppt/slides/slide7.xml" Id="Ree88752f7d1447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98b7ed2594e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75c82709947ff" /><Relationship Type="http://schemas.openxmlformats.org/officeDocument/2006/relationships/theme" Target="/ppt/slideMasters/theme/theme1.xml" Id="R8c15201e37f340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f75c82709947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3dfc1b01e4a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100e488734d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6436cd6744c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06d4956de4f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dccb52b4c43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7d6c9d0eb41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0c89e05e748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OKHA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8 546 856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74 868 974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149 099 844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ODDBJØRN HALBJØRHUS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Hemsedalsvegen 2567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925 348 783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OKHA AS</a:t>
            </a:r>
          </a:p>
        </p:txBody>
      </p:sp>
    </p:spTree>
  </p:cSld>
  <p:clrMapOvr>
    <a:masterClrMapping xmlns:a="http://schemas.openxmlformats.org/drawingml/2006/main"/>
  </p:clrMapOvr>
</p:sld>
</file>